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6"/>
  </p:notesMasterIdLst>
  <p:handoutMasterIdLst>
    <p:handoutMasterId r:id="rId17"/>
  </p:handoutMasterIdLst>
  <p:sldIdLst>
    <p:sldId id="281" r:id="rId9"/>
    <p:sldId id="284" r:id="rId10"/>
    <p:sldId id="285" r:id="rId11"/>
    <p:sldId id="286" r:id="rId12"/>
    <p:sldId id="288" r:id="rId13"/>
    <p:sldId id="289" r:id="rId14"/>
    <p:sldId id="290" r:id="rId15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CF912-9E11-364B-9496-49FC48B36D6F}" v="21" dt="2023-10-06T10:36:13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7" autoAdjust="0"/>
    <p:restoredTop sz="86533" autoAdjust="0"/>
  </p:normalViewPr>
  <p:slideViewPr>
    <p:cSldViewPr snapToGrid="0">
      <p:cViewPr varScale="1">
        <p:scale>
          <a:sx n="104" d="100"/>
          <a:sy n="104" d="100"/>
        </p:scale>
        <p:origin x="920" y="200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Paul Cook" userId="8b8fcaa4-d0b2-4a7e-8863-cc1569af8112" providerId="ADAL" clId="{8E2CF912-9E11-364B-9496-49FC48B36D6F}"/>
    <pc:docChg chg="undo custSel addSld delSld modSld">
      <pc:chgData name="Jonathan Paul Cook" userId="8b8fcaa4-d0b2-4a7e-8863-cc1569af8112" providerId="ADAL" clId="{8E2CF912-9E11-364B-9496-49FC48B36D6F}" dt="2023-10-06T10:39:28.631" v="1287" actId="6549"/>
      <pc:docMkLst>
        <pc:docMk/>
      </pc:docMkLst>
      <pc:sldChg chg="modSp mod">
        <pc:chgData name="Jonathan Paul Cook" userId="8b8fcaa4-d0b2-4a7e-8863-cc1569af8112" providerId="ADAL" clId="{8E2CF912-9E11-364B-9496-49FC48B36D6F}" dt="2023-10-03T19:56:11.181" v="340" actId="20577"/>
        <pc:sldMkLst>
          <pc:docMk/>
          <pc:sldMk cId="1869418592" sldId="281"/>
        </pc:sldMkLst>
        <pc:spChg chg="mod">
          <ac:chgData name="Jonathan Paul Cook" userId="8b8fcaa4-d0b2-4a7e-8863-cc1569af8112" providerId="ADAL" clId="{8E2CF912-9E11-364B-9496-49FC48B36D6F}" dt="2023-10-03T19:55:41.715" v="336" actId="20577"/>
          <ac:spMkLst>
            <pc:docMk/>
            <pc:sldMk cId="1869418592" sldId="281"/>
            <ac:spMk id="2" creationId="{640110B0-E608-2D4E-8D2E-D9B75C27E8D0}"/>
          </ac:spMkLst>
        </pc:spChg>
        <pc:spChg chg="mod">
          <ac:chgData name="Jonathan Paul Cook" userId="8b8fcaa4-d0b2-4a7e-8863-cc1569af8112" providerId="ADAL" clId="{8E2CF912-9E11-364B-9496-49FC48B36D6F}" dt="2023-10-03T19:56:11.181" v="340" actId="20577"/>
          <ac:spMkLst>
            <pc:docMk/>
            <pc:sldMk cId="1869418592" sldId="281"/>
            <ac:spMk id="8" creationId="{D055B391-D8EA-8B29-74B8-D375907D1E0D}"/>
          </ac:spMkLst>
        </pc:spChg>
      </pc:sldChg>
      <pc:sldChg chg="del">
        <pc:chgData name="Jonathan Paul Cook" userId="8b8fcaa4-d0b2-4a7e-8863-cc1569af8112" providerId="ADAL" clId="{8E2CF912-9E11-364B-9496-49FC48B36D6F}" dt="2023-10-03T19:56:22.304" v="341" actId="2696"/>
        <pc:sldMkLst>
          <pc:docMk/>
          <pc:sldMk cId="3479583886" sldId="282"/>
        </pc:sldMkLst>
      </pc:sldChg>
      <pc:sldChg chg="del">
        <pc:chgData name="Jonathan Paul Cook" userId="8b8fcaa4-d0b2-4a7e-8863-cc1569af8112" providerId="ADAL" clId="{8E2CF912-9E11-364B-9496-49FC48B36D6F}" dt="2023-10-03T10:54:25.696" v="0" actId="2696"/>
        <pc:sldMkLst>
          <pc:docMk/>
          <pc:sldMk cId="1988543081" sldId="283"/>
        </pc:sldMkLst>
      </pc:sldChg>
      <pc:sldChg chg="modSp mod">
        <pc:chgData name="Jonathan Paul Cook" userId="8b8fcaa4-d0b2-4a7e-8863-cc1569af8112" providerId="ADAL" clId="{8E2CF912-9E11-364B-9496-49FC48B36D6F}" dt="2023-10-05T07:29:04.822" v="863" actId="20577"/>
        <pc:sldMkLst>
          <pc:docMk/>
          <pc:sldMk cId="3314208383" sldId="284"/>
        </pc:sldMkLst>
        <pc:spChg chg="mod">
          <ac:chgData name="Jonathan Paul Cook" userId="8b8fcaa4-d0b2-4a7e-8863-cc1569af8112" providerId="ADAL" clId="{8E2CF912-9E11-364B-9496-49FC48B36D6F}" dt="2023-10-05T07:29:04.822" v="863" actId="20577"/>
          <ac:spMkLst>
            <pc:docMk/>
            <pc:sldMk cId="3314208383" sldId="284"/>
            <ac:spMk id="4" creationId="{357634E2-E548-1A47-46A2-B638E94397F2}"/>
          </ac:spMkLst>
        </pc:spChg>
      </pc:sldChg>
      <pc:sldChg chg="addSp delSp modSp mod">
        <pc:chgData name="Jonathan Paul Cook" userId="8b8fcaa4-d0b2-4a7e-8863-cc1569af8112" providerId="ADAL" clId="{8E2CF912-9E11-364B-9496-49FC48B36D6F}" dt="2023-10-03T19:50:48.186" v="215" actId="1076"/>
        <pc:sldMkLst>
          <pc:docMk/>
          <pc:sldMk cId="1632515028" sldId="285"/>
        </pc:sldMkLst>
        <pc:spChg chg="mod">
          <ac:chgData name="Jonathan Paul Cook" userId="8b8fcaa4-d0b2-4a7e-8863-cc1569af8112" providerId="ADAL" clId="{8E2CF912-9E11-364B-9496-49FC48B36D6F}" dt="2023-10-03T13:57:35.569" v="155"/>
          <ac:spMkLst>
            <pc:docMk/>
            <pc:sldMk cId="1632515028" sldId="285"/>
            <ac:spMk id="2" creationId="{640110B0-E608-2D4E-8D2E-D9B75C27E8D0}"/>
          </ac:spMkLst>
        </pc:spChg>
        <pc:spChg chg="del mod">
          <ac:chgData name="Jonathan Paul Cook" userId="8b8fcaa4-d0b2-4a7e-8863-cc1569af8112" providerId="ADAL" clId="{8E2CF912-9E11-364B-9496-49FC48B36D6F}" dt="2023-10-03T19:50:18.475" v="174" actId="478"/>
          <ac:spMkLst>
            <pc:docMk/>
            <pc:sldMk cId="1632515028" sldId="285"/>
            <ac:spMk id="3" creationId="{47CA4977-E467-0A49-A7FF-83547FFD4553}"/>
          </ac:spMkLst>
        </pc:spChg>
        <pc:spChg chg="del mod">
          <ac:chgData name="Jonathan Paul Cook" userId="8b8fcaa4-d0b2-4a7e-8863-cc1569af8112" providerId="ADAL" clId="{8E2CF912-9E11-364B-9496-49FC48B36D6F}" dt="2023-10-03T13:57:44.223" v="157" actId="478"/>
          <ac:spMkLst>
            <pc:docMk/>
            <pc:sldMk cId="1632515028" sldId="285"/>
            <ac:spMk id="5" creationId="{03EA5F9C-29CF-1315-70A6-2CB39A7025AB}"/>
          </ac:spMkLst>
        </pc:spChg>
        <pc:spChg chg="add mod">
          <ac:chgData name="Jonathan Paul Cook" userId="8b8fcaa4-d0b2-4a7e-8863-cc1569af8112" providerId="ADAL" clId="{8E2CF912-9E11-364B-9496-49FC48B36D6F}" dt="2023-10-03T19:49:36.207" v="170" actId="1076"/>
          <ac:spMkLst>
            <pc:docMk/>
            <pc:sldMk cId="1632515028" sldId="285"/>
            <ac:spMk id="8" creationId="{4642DC99-1431-39EA-35D3-212BE5B88544}"/>
          </ac:spMkLst>
        </pc:spChg>
        <pc:spChg chg="add mod">
          <ac:chgData name="Jonathan Paul Cook" userId="8b8fcaa4-d0b2-4a7e-8863-cc1569af8112" providerId="ADAL" clId="{8E2CF912-9E11-364B-9496-49FC48B36D6F}" dt="2023-10-03T19:50:48.186" v="215" actId="1076"/>
          <ac:spMkLst>
            <pc:docMk/>
            <pc:sldMk cId="1632515028" sldId="285"/>
            <ac:spMk id="10" creationId="{6D9418BA-F9C8-D7B8-A470-14C1441FAC67}"/>
          </ac:spMkLst>
        </pc:spChg>
        <pc:picChg chg="add mod">
          <ac:chgData name="Jonathan Paul Cook" userId="8b8fcaa4-d0b2-4a7e-8863-cc1569af8112" providerId="ADAL" clId="{8E2CF912-9E11-364B-9496-49FC48B36D6F}" dt="2023-10-03T19:48:15.268" v="160" actId="1076"/>
          <ac:picMkLst>
            <pc:docMk/>
            <pc:sldMk cId="1632515028" sldId="285"/>
            <ac:picMk id="4" creationId="{64B5C4E3-C64D-96D3-1BCE-101DDE24E687}"/>
          </ac:picMkLst>
        </pc:picChg>
        <pc:picChg chg="add mod">
          <ac:chgData name="Jonathan Paul Cook" userId="8b8fcaa4-d0b2-4a7e-8863-cc1569af8112" providerId="ADAL" clId="{8E2CF912-9E11-364B-9496-49FC48B36D6F}" dt="2023-10-03T19:48:50.616" v="164" actId="1076"/>
          <ac:picMkLst>
            <pc:docMk/>
            <pc:sldMk cId="1632515028" sldId="285"/>
            <ac:picMk id="6" creationId="{08BCE820-E516-D07A-1E20-571357129C57}"/>
          </ac:picMkLst>
        </pc:picChg>
      </pc:sldChg>
      <pc:sldChg chg="addSp delSp modSp mod">
        <pc:chgData name="Jonathan Paul Cook" userId="8b8fcaa4-d0b2-4a7e-8863-cc1569af8112" providerId="ADAL" clId="{8E2CF912-9E11-364B-9496-49FC48B36D6F}" dt="2023-10-06T10:39:28.631" v="1287" actId="6549"/>
        <pc:sldMkLst>
          <pc:docMk/>
          <pc:sldMk cId="4023801651" sldId="286"/>
        </pc:sldMkLst>
        <pc:spChg chg="mod">
          <ac:chgData name="Jonathan Paul Cook" userId="8b8fcaa4-d0b2-4a7e-8863-cc1569af8112" providerId="ADAL" clId="{8E2CF912-9E11-364B-9496-49FC48B36D6F}" dt="2023-10-03T19:59:11.349" v="531"/>
          <ac:spMkLst>
            <pc:docMk/>
            <pc:sldMk cId="4023801651" sldId="286"/>
            <ac:spMk id="2" creationId="{640110B0-E608-2D4E-8D2E-D9B75C27E8D0}"/>
          </ac:spMkLst>
        </pc:spChg>
        <pc:spChg chg="add mod">
          <ac:chgData name="Jonathan Paul Cook" userId="8b8fcaa4-d0b2-4a7e-8863-cc1569af8112" providerId="ADAL" clId="{8E2CF912-9E11-364B-9496-49FC48B36D6F}" dt="2023-10-06T10:39:28.631" v="1287" actId="6549"/>
          <ac:spMkLst>
            <pc:docMk/>
            <pc:sldMk cId="4023801651" sldId="286"/>
            <ac:spMk id="7" creationId="{C8DAEBE5-DDFD-B8AA-C813-DF59B8E30014}"/>
          </ac:spMkLst>
        </pc:spChg>
        <pc:spChg chg="del mod">
          <ac:chgData name="Jonathan Paul Cook" userId="8b8fcaa4-d0b2-4a7e-8863-cc1569af8112" providerId="ADAL" clId="{8E2CF912-9E11-364B-9496-49FC48B36D6F}" dt="2023-10-03T19:51:54.324" v="256" actId="478"/>
          <ac:spMkLst>
            <pc:docMk/>
            <pc:sldMk cId="4023801651" sldId="286"/>
            <ac:spMk id="9" creationId="{08029B54-29DC-83ED-9665-2B7E3CA41A58}"/>
          </ac:spMkLst>
        </pc:spChg>
        <pc:spChg chg="del">
          <ac:chgData name="Jonathan Paul Cook" userId="8b8fcaa4-d0b2-4a7e-8863-cc1569af8112" providerId="ADAL" clId="{8E2CF912-9E11-364B-9496-49FC48B36D6F}" dt="2023-10-03T19:51:56.596" v="257" actId="478"/>
          <ac:spMkLst>
            <pc:docMk/>
            <pc:sldMk cId="4023801651" sldId="286"/>
            <ac:spMk id="10" creationId="{E5F80E3C-D5B1-B5A7-2F85-B90F7E7B5C6D}"/>
          </ac:spMkLst>
        </pc:spChg>
        <pc:picChg chg="del">
          <ac:chgData name="Jonathan Paul Cook" userId="8b8fcaa4-d0b2-4a7e-8863-cc1569af8112" providerId="ADAL" clId="{8E2CF912-9E11-364B-9496-49FC48B36D6F}" dt="2023-10-03T19:51:46.978" v="253" actId="478"/>
          <ac:picMkLst>
            <pc:docMk/>
            <pc:sldMk cId="4023801651" sldId="286"/>
            <ac:picMk id="4" creationId="{E94B6762-4F64-FA5F-B00F-CAEB744EB80E}"/>
          </ac:picMkLst>
        </pc:picChg>
        <pc:picChg chg="del">
          <ac:chgData name="Jonathan Paul Cook" userId="8b8fcaa4-d0b2-4a7e-8863-cc1569af8112" providerId="ADAL" clId="{8E2CF912-9E11-364B-9496-49FC48B36D6F}" dt="2023-10-03T19:51:49.150" v="254" actId="478"/>
          <ac:picMkLst>
            <pc:docMk/>
            <pc:sldMk cId="4023801651" sldId="286"/>
            <ac:picMk id="6" creationId="{2FC964F2-C28B-5E36-28D7-D3A33D3049E0}"/>
          </ac:picMkLst>
        </pc:picChg>
        <pc:cxnChg chg="del">
          <ac:chgData name="Jonathan Paul Cook" userId="8b8fcaa4-d0b2-4a7e-8863-cc1569af8112" providerId="ADAL" clId="{8E2CF912-9E11-364B-9496-49FC48B36D6F}" dt="2023-10-03T19:51:59.650" v="259" actId="478"/>
          <ac:cxnSpMkLst>
            <pc:docMk/>
            <pc:sldMk cId="4023801651" sldId="286"/>
            <ac:cxnSpMk id="11" creationId="{5A6BE751-81B9-EE00-3DB2-09B7DA6F856A}"/>
          </ac:cxnSpMkLst>
        </pc:cxnChg>
        <pc:cxnChg chg="del">
          <ac:chgData name="Jonathan Paul Cook" userId="8b8fcaa4-d0b2-4a7e-8863-cc1569af8112" providerId="ADAL" clId="{8E2CF912-9E11-364B-9496-49FC48B36D6F}" dt="2023-10-03T19:51:58.046" v="258" actId="478"/>
          <ac:cxnSpMkLst>
            <pc:docMk/>
            <pc:sldMk cId="4023801651" sldId="286"/>
            <ac:cxnSpMk id="12" creationId="{7FD3B8B9-AFBE-4C59-A435-49336706CDF7}"/>
          </ac:cxnSpMkLst>
        </pc:cxnChg>
      </pc:sldChg>
      <pc:sldChg chg="modSp del mod">
        <pc:chgData name="Jonathan Paul Cook" userId="8b8fcaa4-d0b2-4a7e-8863-cc1569af8112" providerId="ADAL" clId="{8E2CF912-9E11-364B-9496-49FC48B36D6F}" dt="2023-10-04T18:40:50.102" v="571" actId="2696"/>
        <pc:sldMkLst>
          <pc:docMk/>
          <pc:sldMk cId="106995272" sldId="287"/>
        </pc:sldMkLst>
        <pc:spChg chg="mod">
          <ac:chgData name="Jonathan Paul Cook" userId="8b8fcaa4-d0b2-4a7e-8863-cc1569af8112" providerId="ADAL" clId="{8E2CF912-9E11-364B-9496-49FC48B36D6F}" dt="2023-10-03T19:59:47.277" v="542" actId="20577"/>
          <ac:spMkLst>
            <pc:docMk/>
            <pc:sldMk cId="106995272" sldId="287"/>
            <ac:spMk id="2" creationId="{640110B0-E608-2D4E-8D2E-D9B75C27E8D0}"/>
          </ac:spMkLst>
        </pc:spChg>
      </pc:sldChg>
      <pc:sldChg chg="del">
        <pc:chgData name="Jonathan Paul Cook" userId="8b8fcaa4-d0b2-4a7e-8863-cc1569af8112" providerId="ADAL" clId="{8E2CF912-9E11-364B-9496-49FC48B36D6F}" dt="2023-10-04T18:40:29.211" v="558" actId="2696"/>
        <pc:sldMkLst>
          <pc:docMk/>
          <pc:sldMk cId="1834054735" sldId="288"/>
        </pc:sldMkLst>
      </pc:sldChg>
      <pc:sldChg chg="modSp add mod">
        <pc:chgData name="Jonathan Paul Cook" userId="8b8fcaa4-d0b2-4a7e-8863-cc1569af8112" providerId="ADAL" clId="{8E2CF912-9E11-364B-9496-49FC48B36D6F}" dt="2023-10-05T17:40:09.688" v="908" actId="20577"/>
        <pc:sldMkLst>
          <pc:docMk/>
          <pc:sldMk cId="2638288852" sldId="288"/>
        </pc:sldMkLst>
        <pc:spChg chg="mod">
          <ac:chgData name="Jonathan Paul Cook" userId="8b8fcaa4-d0b2-4a7e-8863-cc1569af8112" providerId="ADAL" clId="{8E2CF912-9E11-364B-9496-49FC48B36D6F}" dt="2023-10-04T18:40:46.590" v="570" actId="20577"/>
          <ac:spMkLst>
            <pc:docMk/>
            <pc:sldMk cId="2638288852" sldId="288"/>
            <ac:spMk id="2" creationId="{640110B0-E608-2D4E-8D2E-D9B75C27E8D0}"/>
          </ac:spMkLst>
        </pc:spChg>
        <pc:spChg chg="mod">
          <ac:chgData name="Jonathan Paul Cook" userId="8b8fcaa4-d0b2-4a7e-8863-cc1569af8112" providerId="ADAL" clId="{8E2CF912-9E11-364B-9496-49FC48B36D6F}" dt="2023-10-04T18:47:23.080" v="743" actId="14100"/>
          <ac:spMkLst>
            <pc:docMk/>
            <pc:sldMk cId="2638288852" sldId="288"/>
            <ac:spMk id="3" creationId="{47CA4977-E467-0A49-A7FF-83547FFD4553}"/>
          </ac:spMkLst>
        </pc:spChg>
        <pc:spChg chg="mod">
          <ac:chgData name="Jonathan Paul Cook" userId="8b8fcaa4-d0b2-4a7e-8863-cc1569af8112" providerId="ADAL" clId="{8E2CF912-9E11-364B-9496-49FC48B36D6F}" dt="2023-10-05T17:40:09.688" v="908" actId="20577"/>
          <ac:spMkLst>
            <pc:docMk/>
            <pc:sldMk cId="2638288852" sldId="288"/>
            <ac:spMk id="7" creationId="{C8DAEBE5-DDFD-B8AA-C813-DF59B8E30014}"/>
          </ac:spMkLst>
        </pc:spChg>
      </pc:sldChg>
      <pc:sldChg chg="del">
        <pc:chgData name="Jonathan Paul Cook" userId="8b8fcaa4-d0b2-4a7e-8863-cc1569af8112" providerId="ADAL" clId="{8E2CF912-9E11-364B-9496-49FC48B36D6F}" dt="2023-10-03T10:54:49.672" v="3" actId="2696"/>
        <pc:sldMkLst>
          <pc:docMk/>
          <pc:sldMk cId="2062453126" sldId="289"/>
        </pc:sldMkLst>
      </pc:sldChg>
      <pc:sldChg chg="modSp add mod">
        <pc:chgData name="Jonathan Paul Cook" userId="8b8fcaa4-d0b2-4a7e-8863-cc1569af8112" providerId="ADAL" clId="{8E2CF912-9E11-364B-9496-49FC48B36D6F}" dt="2023-10-06T10:10:42.110" v="911" actId="20577"/>
        <pc:sldMkLst>
          <pc:docMk/>
          <pc:sldMk cId="2823254643" sldId="289"/>
        </pc:sldMkLst>
        <pc:spChg chg="mod">
          <ac:chgData name="Jonathan Paul Cook" userId="8b8fcaa4-d0b2-4a7e-8863-cc1569af8112" providerId="ADAL" clId="{8E2CF912-9E11-364B-9496-49FC48B36D6F}" dt="2023-10-04T18:47:57.389" v="773" actId="20577"/>
          <ac:spMkLst>
            <pc:docMk/>
            <pc:sldMk cId="2823254643" sldId="289"/>
            <ac:spMk id="2" creationId="{640110B0-E608-2D4E-8D2E-D9B75C27E8D0}"/>
          </ac:spMkLst>
        </pc:spChg>
        <pc:spChg chg="mod">
          <ac:chgData name="Jonathan Paul Cook" userId="8b8fcaa4-d0b2-4a7e-8863-cc1569af8112" providerId="ADAL" clId="{8E2CF912-9E11-364B-9496-49FC48B36D6F}" dt="2023-10-06T10:10:42.110" v="911" actId="20577"/>
          <ac:spMkLst>
            <pc:docMk/>
            <pc:sldMk cId="2823254643" sldId="289"/>
            <ac:spMk id="7" creationId="{C8DAEBE5-DDFD-B8AA-C813-DF59B8E30014}"/>
          </ac:spMkLst>
        </pc:spChg>
      </pc:sldChg>
      <pc:sldChg chg="del">
        <pc:chgData name="Jonathan Paul Cook" userId="8b8fcaa4-d0b2-4a7e-8863-cc1569af8112" providerId="ADAL" clId="{8E2CF912-9E11-364B-9496-49FC48B36D6F}" dt="2023-10-03T10:54:47.060" v="2" actId="2696"/>
        <pc:sldMkLst>
          <pc:docMk/>
          <pc:sldMk cId="652850149" sldId="290"/>
        </pc:sldMkLst>
      </pc:sldChg>
      <pc:sldChg chg="modSp add mod modNotesTx">
        <pc:chgData name="Jonathan Paul Cook" userId="8b8fcaa4-d0b2-4a7e-8863-cc1569af8112" providerId="ADAL" clId="{8E2CF912-9E11-364B-9496-49FC48B36D6F}" dt="2023-10-06T10:38:45.758" v="1286" actId="14100"/>
        <pc:sldMkLst>
          <pc:docMk/>
          <pc:sldMk cId="3711790372" sldId="290"/>
        </pc:sldMkLst>
        <pc:spChg chg="mod">
          <ac:chgData name="Jonathan Paul Cook" userId="8b8fcaa4-d0b2-4a7e-8863-cc1569af8112" providerId="ADAL" clId="{8E2CF912-9E11-364B-9496-49FC48B36D6F}" dt="2023-10-06T10:15:09.485" v="1194" actId="20577"/>
          <ac:spMkLst>
            <pc:docMk/>
            <pc:sldMk cId="3711790372" sldId="290"/>
            <ac:spMk id="2" creationId="{640110B0-E608-2D4E-8D2E-D9B75C27E8D0}"/>
          </ac:spMkLst>
        </pc:spChg>
        <pc:spChg chg="mod">
          <ac:chgData name="Jonathan Paul Cook" userId="8b8fcaa4-d0b2-4a7e-8863-cc1569af8112" providerId="ADAL" clId="{8E2CF912-9E11-364B-9496-49FC48B36D6F}" dt="2023-10-06T10:38:45.758" v="1286" actId="14100"/>
          <ac:spMkLst>
            <pc:docMk/>
            <pc:sldMk cId="3711790372" sldId="290"/>
            <ac:spMk id="7" creationId="{C8DAEBE5-DDFD-B8AA-C813-DF59B8E30014}"/>
          </ac:spMkLst>
        </pc:spChg>
      </pc:sldChg>
      <pc:sldChg chg="add del">
        <pc:chgData name="Jonathan Paul Cook" userId="8b8fcaa4-d0b2-4a7e-8863-cc1569af8112" providerId="ADAL" clId="{8E2CF912-9E11-364B-9496-49FC48B36D6F}" dt="2023-10-06T10:11:24.678" v="993"/>
        <pc:sldMkLst>
          <pc:docMk/>
          <pc:sldMk cId="2924748699" sldId="291"/>
        </pc:sldMkLst>
      </pc:sldChg>
      <pc:sldChg chg="del">
        <pc:chgData name="Jonathan Paul Cook" userId="8b8fcaa4-d0b2-4a7e-8863-cc1569af8112" providerId="ADAL" clId="{8E2CF912-9E11-364B-9496-49FC48B36D6F}" dt="2023-10-03T10:54:45.562" v="1" actId="2696"/>
        <pc:sldMkLst>
          <pc:docMk/>
          <pc:sldMk cId="1062813178" sldId="414"/>
        </pc:sldMkLst>
      </pc:sldChg>
      <pc:sldMasterChg chg="delSldLayout">
        <pc:chgData name="Jonathan Paul Cook" userId="8b8fcaa4-d0b2-4a7e-8863-cc1569af8112" providerId="ADAL" clId="{8E2CF912-9E11-364B-9496-49FC48B36D6F}" dt="2023-10-03T10:54:45.562" v="1" actId="2696"/>
        <pc:sldMasterMkLst>
          <pc:docMk/>
          <pc:sldMasterMk cId="0" sldId="2147483928"/>
        </pc:sldMasterMkLst>
        <pc:sldLayoutChg chg="del">
          <pc:chgData name="Jonathan Paul Cook" userId="8b8fcaa4-d0b2-4a7e-8863-cc1569af8112" providerId="ADAL" clId="{8E2CF912-9E11-364B-9496-49FC48B36D6F}" dt="2023-10-03T10:54:45.562" v="1" actId="2696"/>
          <pc:sldLayoutMkLst>
            <pc:docMk/>
            <pc:sldMasterMk cId="0" sldId="2147483928"/>
            <pc:sldLayoutMk cId="1241054665" sldId="214748397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E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E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E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E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10/5/23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46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3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5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80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86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8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9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29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FB321021-5660-EB47-8BA6-304C79272C6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6705C573-7F21-B342-A090-1A6C26CD7B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E5EA9CB-46C1-1244-9266-8C00B92A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AB9EB0F2-8599-8F46-BDBF-50594130B1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84CCD7E-CD19-5C40-8499-A9A2BF93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64F9DD03-F825-A14A-8939-41CEA1D3F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686C5F97-EE26-D545-972E-35E1947B8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AAFFB4A-3C75-C945-A251-BEE380521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98635036-B69D-3742-9E37-5ED8FDB99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10D8C8F8-E354-894F-A153-41AC96F6CD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5A9BF6FD-8270-9D43-B521-8581BC3948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14B6B9B8-9CB9-C54F-AE18-37B7E06A5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768B3063-BAAD-1340-A865-830B2616D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C50D5B27-F700-0E4D-ABAC-8E7F478234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EEE21768-4FCC-884A-B1AE-22B6652D9A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F3A8536C-BDE0-404F-837A-269390604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C2AC4DB9-ABEE-C04F-B4C3-09C4682EFF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583F378-AC2C-D048-A473-AB1BFE7EA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F5F68D2-8406-374A-AD83-A239F5455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725D2E-4FF2-9248-8333-05CFA18C70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74AB8C92-E6A7-C144-B537-72B3915DD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C48E0D8F-2BC8-F14C-9362-9E8607F5C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E5508957-8372-AF44-9157-4F8AF0056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3E77BB0-CCCB-184C-8A71-2856CDD78E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7D4A6225-A6BA-474B-9F8F-B55FD8A87B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 descr="ca.png">
              <a:extLst>
                <a:ext uri="{FF2B5EF4-FFF2-40B4-BE49-F238E27FC236}">
                  <a16:creationId xmlns:a16="http://schemas.microsoft.com/office/drawing/2014/main" id="{02C75BE4-D548-4049-B4EA-FE8098E2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si.png">
              <a:extLst>
                <a:ext uri="{FF2B5EF4-FFF2-40B4-BE49-F238E27FC236}">
                  <a16:creationId xmlns:a16="http://schemas.microsoft.com/office/drawing/2014/main" id="{28548056-32EB-4547-A1E8-C49E5B256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0CCE86EE-FAF5-8242-9AAA-84B411A46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5" name="Picture 64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>
            <a:extLst>
              <a:ext uri="{FF2B5EF4-FFF2-40B4-BE49-F238E27FC236}">
                <a16:creationId xmlns:a16="http://schemas.microsoft.com/office/drawing/2014/main" id="{AE1A4AD3-76D1-0746-83B3-49CBFBCC3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13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5" name="Picture 64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31" Type="http://schemas.openxmlformats.org/officeDocument/2006/relationships/image" Target="../media/image13.png"/><Relationship Id="rId44" Type="http://schemas.openxmlformats.org/officeDocument/2006/relationships/image" Target="../media/image26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image" Target="../media/image2.png"/><Relationship Id="rId41" Type="http://schemas.openxmlformats.org/officeDocument/2006/relationships/image" Target="../media/image2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9" Type="http://schemas.openxmlformats.org/officeDocument/2006/relationships/image" Target="../media/image27.png"/><Relationship Id="rId21" Type="http://schemas.openxmlformats.org/officeDocument/2006/relationships/image" Target="../media/image9.png"/><Relationship Id="rId34" Type="http://schemas.openxmlformats.org/officeDocument/2006/relationships/image" Target="../media/image22.png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emf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8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6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37.png"/><Relationship Id="rId4" Type="http://schemas.openxmlformats.org/officeDocument/2006/relationships/image" Target="../media/image38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1" name="Picture 40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1873755-77D2-7D48-99A1-3F0D7902F7E5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E193B19F-9EA7-C04A-B6E1-E84938123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BE4D4226-1484-894D-A57B-DF3CA0AEE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CEB1C35B-A1B4-0D49-9F9A-EBE869AA0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77471C13-DD1F-3A45-BC46-C08FDA203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19BEDE25-37C8-C04F-A9F9-4836374CE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731ED53B-A8E5-8746-8B18-868E393980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3DD470AD-8BA3-354E-96A9-EACC81BA7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488A28E-83DC-D84A-AF92-F323BB68B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7BE53EFB-834C-B148-BA0D-1101E67FD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7B981BCF-7994-754E-94CB-E04B6C9FA6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03DCBA8B-803C-A244-8E76-CDA502AB18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ACC76C5-A2F5-BB42-863E-CDED5BB63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B08DA397-697F-DF44-9F75-47F9E99D8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8253A672-7057-114B-A847-EFB1DC755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701C9B59-FE02-FC4A-A5B9-B6769E32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36F70CAB-D276-EF47-92BB-4323FF596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C7F3D8B4-851A-AF49-B59B-8E8259E360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844C8E73-19C0-8645-BA2C-9A2AE1301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E654A66D-2732-E344-B843-6CE13AAC6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024F0CF-1EFB-9148-9695-6CAA150C5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A23EA42-BF26-D747-A010-8F9D8D905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8CFFF940-BC23-CD46-9090-334560F7BA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20AB05E4-2BE8-DE46-B436-FE570335B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D163D4C-EE71-9744-BE99-D166BF8AD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A559A498-3191-894A-810C-BD4AE5EEB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0422BBB-5084-E44D-8BE9-72C53820A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70" name="Picture 69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4" name="Picture 93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94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9E72F4FA-AA84-3845-A45E-1DF449D7C0F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E044A2EC-38AD-874D-8B46-906925A670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C56C0BB1-C835-034A-8033-0886C0CAD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0C76739E-E31E-2641-8E97-919E0DEBA2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9CA97FFC-CDBE-244D-A003-136FE1650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B17730C2-E184-364B-A859-505111F77C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CBEEBDC9-F82C-C542-968E-0699D48E99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656AADB3-0160-E246-91E9-6F14C35E3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95815962-FBFF-4E43-90AF-A55521206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21E1ADE8-7FBD-0646-A61B-CB9767EF3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D8155EAB-1225-4049-8904-31D87A6B3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EF04B81C-2531-C14D-A87E-D44A15F473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95328A20-A885-4C43-A058-B369E1ADD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D3E97139-4C26-4E4D-A683-341E66398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324D22DC-D816-1243-B082-8865DB19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3D07C25D-2917-F84E-A8AC-12F4CD466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B33D011E-EDFE-6C47-90B7-8E838D0A59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E26A8BCE-FE5B-0B4B-97B7-B953C77F0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EA3C71A0-92F6-5449-B7A5-EE98B2C610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4B9F4E5B-7A64-F841-A279-D97A9EDF1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DDB1648C-F873-6749-A640-4082AF75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CDF58799-0634-5441-BED0-EA59E1AB3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98203A33-83F3-EF48-9824-219DF5D69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AF3F362-335A-2842-8023-E7A6D384C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4C4F2EF4-11EA-364F-BAF7-246B7CF1C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DED3E4FD-F737-FA46-85D9-21C9604F0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23F56142-1525-C14D-B747-95D034DF0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api-server/server-jav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atools.esac.esa.int/HapiServer/hap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aps.org/prl/abstract/10.1103/PhysRevLett.107.215002" TargetMode="Externa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y.euro-vo.org/evor/#ho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unpy/sunpy-soa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fc-editor.org/rfc/rfc5854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rth.esa.int/eogateway/" TargetMode="External"/><Relationship Id="rId5" Type="http://schemas.openxmlformats.org/officeDocument/2006/relationships/hyperlink" Target="https://bulk-download.asf.alaska.edu/help" TargetMode="External"/><Relationship Id="rId4" Type="http://schemas.openxmlformats.org/officeDocument/2006/relationships/hyperlink" Target="https://aeolus-ds.eo.esa.int/aeolus/faq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110B0-E608-2D4E-8D2E-D9B75C27E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04" y="1557425"/>
            <a:ext cx="11809731" cy="1877437"/>
          </a:xfrm>
        </p:spPr>
        <p:txBody>
          <a:bodyPr/>
          <a:lstStyle/>
          <a:p>
            <a:r>
              <a:rPr lang="en-ES" dirty="0"/>
              <a:t>IHDEA 2023</a:t>
            </a:r>
            <a:br>
              <a:rPr lang="en-ES" dirty="0"/>
            </a:br>
            <a:br>
              <a:rPr lang="en-ES" dirty="0"/>
            </a:br>
            <a:r>
              <a:rPr lang="en-GB" sz="3600" dirty="0">
                <a:solidFill>
                  <a:schemeClr val="bg1"/>
                </a:solidFill>
              </a:rPr>
              <a:t>ESA </a:t>
            </a:r>
            <a:r>
              <a:rPr lang="en-GB" sz="3600" dirty="0" err="1">
                <a:solidFill>
                  <a:schemeClr val="bg1"/>
                </a:solidFill>
              </a:rPr>
              <a:t>Heliophysics</a:t>
            </a:r>
            <a:r>
              <a:rPr lang="en-GB" sz="3600" dirty="0">
                <a:solidFill>
                  <a:schemeClr val="bg1"/>
                </a:solidFill>
              </a:rPr>
              <a:t> Archives HAPI &amp; TAP Updates</a:t>
            </a:r>
            <a:endParaRPr lang="en-E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335BD-4148-039F-DC69-65348A3E53F0}"/>
              </a:ext>
            </a:extLst>
          </p:cNvPr>
          <p:cNvSpPr/>
          <p:nvPr/>
        </p:nvSpPr>
        <p:spPr>
          <a:xfrm>
            <a:off x="7464287" y="4412974"/>
            <a:ext cx="4493148" cy="115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D055B391-D8EA-8B29-74B8-D375907D1E0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44968" y="4173649"/>
            <a:ext cx="4212467" cy="136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GB" sz="1800" dirty="0">
              <a:solidFill>
                <a:srgbClr val="8197A6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GB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Jonathan Cook &amp; ESDC </a:t>
            </a:r>
            <a:r>
              <a:rPr lang="en-GB" sz="1800" dirty="0" err="1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Helio</a:t>
            </a:r>
            <a:r>
              <a:rPr lang="en-GB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 team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GB" sz="1800" dirty="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rPr>
              <a:t>12/10/2023</a:t>
            </a:r>
          </a:p>
        </p:txBody>
      </p:sp>
    </p:spTree>
    <p:extLst>
      <p:ext uri="{BB962C8B-B14F-4D97-AF65-F5344CB8AC3E}">
        <p14:creationId xmlns:p14="http://schemas.microsoft.com/office/powerpoint/2010/main" val="186941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110B0-E608-2D4E-8D2E-D9B75C27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-70431"/>
            <a:ext cx="10796557" cy="1015663"/>
          </a:xfrm>
        </p:spPr>
        <p:txBody>
          <a:bodyPr/>
          <a:lstStyle/>
          <a:p>
            <a:r>
              <a:rPr lang="en-GB" dirty="0" err="1"/>
              <a:t>Heliophysics</a:t>
            </a:r>
            <a:r>
              <a:rPr lang="en-GB" dirty="0"/>
              <a:t> Application Programmer's Interface (HAPI)</a:t>
            </a:r>
            <a:endParaRPr lang="en-E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A4977-E467-0A49-A7FF-83547FFD4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69" y="895855"/>
            <a:ext cx="11764800" cy="5328000"/>
          </a:xfrm>
        </p:spPr>
        <p:txBody>
          <a:bodyPr/>
          <a:lstStyle/>
          <a:p>
            <a:pPr algn="ctr">
              <a:buClr>
                <a:schemeClr val="bg1"/>
              </a:buClr>
            </a:pPr>
            <a:endParaRPr lang="en-ES" sz="360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ES" sz="5400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7634E2-E548-1A47-46A2-B638E94397F2}"/>
              </a:ext>
            </a:extLst>
          </p:cNvPr>
          <p:cNvSpPr txBox="1">
            <a:spLocks/>
          </p:cNvSpPr>
          <p:nvPr/>
        </p:nvSpPr>
        <p:spPr bwMode="auto">
          <a:xfrm>
            <a:off x="548656" y="1356973"/>
            <a:ext cx="11128026" cy="47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750888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HAPI team have prepared a Java implementation packaged as a WAR file:</a:t>
            </a:r>
          </a:p>
          <a:p>
            <a:pPr marL="1349375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https://github.com/hapi-server/server-java</a:t>
            </a:r>
            <a:endParaRPr lang="en-GB" sz="24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0888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0888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ESDC has packaged the WAR file into a Docker container and have an operational server is running at ESAC for CSA:</a:t>
            </a:r>
          </a:p>
          <a:p>
            <a:pPr marL="1349375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https://csatools.esac.esa.int/HapiServer/hapi</a:t>
            </a:r>
            <a:endParaRPr lang="en-GB" sz="24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63625" lvl="2" indent="0">
              <a:buClr>
                <a:schemeClr val="bg1"/>
              </a:buClr>
            </a:pPr>
            <a:r>
              <a:rPr lang="en-GB" sz="2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</a:t>
            </a:r>
            <a:r>
              <a:rPr lang="en-GB" sz="2400" ker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 testing phase</a:t>
            </a:r>
            <a:endParaRPr lang="en-GB" sz="24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5138" lvl="1" indent="0">
              <a:buClr>
                <a:schemeClr val="bg1"/>
              </a:buClr>
            </a:pPr>
            <a:endParaRPr lang="en-GB" sz="24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0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110B0-E608-2D4E-8D2E-D9B75C27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1"/>
            <a:ext cx="10796557" cy="553998"/>
          </a:xfrm>
        </p:spPr>
        <p:txBody>
          <a:bodyPr/>
          <a:lstStyle/>
          <a:p>
            <a:r>
              <a:rPr lang="en-GB" dirty="0" err="1"/>
              <a:t>Heliophysics</a:t>
            </a:r>
            <a:r>
              <a:rPr lang="en-GB" dirty="0"/>
              <a:t> Application Programmer's Interface (HAPI)</a:t>
            </a:r>
            <a:endParaRPr lang="en-E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B5C4E3-C64D-96D3-1BCE-101DDE24E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62" y="1156696"/>
            <a:ext cx="5622495" cy="4544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CE820-E516-D07A-1E20-571357129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103" y="1890189"/>
            <a:ext cx="5236273" cy="30776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42DC99-1431-39EA-35D3-212BE5B88544}"/>
              </a:ext>
            </a:extLst>
          </p:cNvPr>
          <p:cNvSpPr txBox="1"/>
          <p:nvPr/>
        </p:nvSpPr>
        <p:spPr>
          <a:xfrm>
            <a:off x="3541853" y="5854523"/>
            <a:ext cx="9001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dirty="0">
                <a:hlinkClick r:id="rId5"/>
              </a:rPr>
              <a:t>https://journals.aps.org/prl/abstract/10.1103/PhysRevLett.107.215002</a:t>
            </a:r>
            <a:endParaRPr lang="en-E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9418BA-F9C8-D7B8-A470-14C1441FAC67}"/>
              </a:ext>
            </a:extLst>
          </p:cNvPr>
          <p:cNvSpPr txBox="1"/>
          <p:nvPr/>
        </p:nvSpPr>
        <p:spPr>
          <a:xfrm>
            <a:off x="6567103" y="1231780"/>
            <a:ext cx="6273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ES" dirty="0">
                <a:solidFill>
                  <a:schemeClr val="bg1"/>
                </a:solidFill>
              </a:rPr>
              <a:t>Plotting Cluster FGM Data in Autoplot</a:t>
            </a:r>
          </a:p>
        </p:txBody>
      </p:sp>
    </p:spTree>
    <p:extLst>
      <p:ext uri="{BB962C8B-B14F-4D97-AF65-F5344CB8AC3E}">
        <p14:creationId xmlns:p14="http://schemas.microsoft.com/office/powerpoint/2010/main" val="163251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110B0-E608-2D4E-8D2E-D9B75C27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1"/>
            <a:ext cx="10796557" cy="553998"/>
          </a:xfrm>
        </p:spPr>
        <p:txBody>
          <a:bodyPr/>
          <a:lstStyle/>
          <a:p>
            <a:r>
              <a:rPr lang="en-GB" dirty="0" err="1"/>
              <a:t>Heliophysics</a:t>
            </a:r>
            <a:r>
              <a:rPr lang="en-GB" dirty="0"/>
              <a:t> Application Programmer's Interface (HAPI)</a:t>
            </a:r>
            <a:endParaRPr lang="en-E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A4977-E467-0A49-A7FF-83547FFD4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69" y="895855"/>
            <a:ext cx="11764800" cy="5328000"/>
          </a:xfrm>
        </p:spPr>
        <p:txBody>
          <a:bodyPr/>
          <a:lstStyle/>
          <a:p>
            <a:pPr algn="ctr">
              <a:buClr>
                <a:schemeClr val="bg1"/>
              </a:buClr>
            </a:pPr>
            <a:endParaRPr lang="en-ES" sz="36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ES" sz="5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AEBE5-DDFD-B8AA-C813-DF59B8E30014}"/>
              </a:ext>
            </a:extLst>
          </p:cNvPr>
          <p:cNvSpPr txBox="1"/>
          <p:nvPr/>
        </p:nvSpPr>
        <p:spPr>
          <a:xfrm>
            <a:off x="215999" y="1309262"/>
            <a:ext cx="986163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0888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ES" sz="2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Pending to define </a:t>
            </a:r>
            <a:r>
              <a:rPr lang="en-GB" sz="2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responsibilities</a:t>
            </a:r>
            <a:r>
              <a:rPr lang="en-ES" sz="2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the current server between HAPI team and CSA team</a:t>
            </a:r>
          </a:p>
          <a:p>
            <a:pPr marL="1361525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ES" sz="2400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.g How to manage software updates properly</a:t>
            </a:r>
            <a:endParaRPr lang="en-ES" sz="24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0888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ES" sz="2400" kern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0888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ES" sz="2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Pending to discuss how to extend this server to work with any Heliophysics Archive serving TS Data such as SOAR</a:t>
            </a:r>
          </a:p>
          <a:p>
            <a:pPr marL="750888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ES" sz="2400" kern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0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110B0-E608-2D4E-8D2E-D9B75C27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1"/>
            <a:ext cx="10796557" cy="553998"/>
          </a:xfrm>
        </p:spPr>
        <p:txBody>
          <a:bodyPr/>
          <a:lstStyle/>
          <a:p>
            <a:r>
              <a:rPr lang="en-GB" dirty="0"/>
              <a:t>TAP Updates</a:t>
            </a:r>
            <a:endParaRPr lang="en-E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A4977-E467-0A49-A7FF-83547FFD4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69" y="895855"/>
            <a:ext cx="11764800" cy="2823529"/>
          </a:xfrm>
        </p:spPr>
        <p:txBody>
          <a:bodyPr/>
          <a:lstStyle/>
          <a:p>
            <a:pPr algn="ctr">
              <a:buClr>
                <a:schemeClr val="bg1"/>
              </a:buClr>
            </a:pPr>
            <a:endParaRPr lang="en-ES" sz="36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ES" sz="5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AEBE5-DDFD-B8AA-C813-DF59B8E30014}"/>
              </a:ext>
            </a:extLst>
          </p:cNvPr>
          <p:cNvSpPr txBox="1"/>
          <p:nvPr/>
        </p:nvSpPr>
        <p:spPr>
          <a:xfrm>
            <a:off x="215999" y="1309262"/>
            <a:ext cx="1137463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7402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Updates to the latest version of TAP</a:t>
            </a:r>
          </a:p>
          <a:p>
            <a:pPr marL="808038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Supports ADQL 2.1</a:t>
            </a:r>
            <a:endParaRPr lang="en-ES" sz="24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0888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ES" sz="2400" kern="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</a:rPr>
              <a:t>Improve TAP compliance rating of all TAP services at the Euro-VO registry:</a:t>
            </a:r>
          </a:p>
          <a:p>
            <a:pPr marL="896386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  <a:hlinkClick r:id="rId3"/>
              </a:rPr>
              <a:t>https://registry.euro-vo.org/evor/#home</a:t>
            </a:r>
            <a:endParaRPr lang="en-GB" sz="2400" dirty="0">
              <a:solidFill>
                <a:schemeClr val="bg1"/>
              </a:solidFill>
              <a:effectLst/>
              <a:latin typeface="+mn-lt"/>
            </a:endParaRPr>
          </a:p>
          <a:p>
            <a:pPr marL="896386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+mn-lt"/>
              </a:rPr>
              <a:t>SOAR data is available through the </a:t>
            </a:r>
            <a:r>
              <a:rPr lang="en-GB" sz="2400" dirty="0" err="1">
                <a:solidFill>
                  <a:schemeClr val="bg1"/>
                </a:solidFill>
                <a:latin typeface="+mn-lt"/>
              </a:rPr>
              <a:t>sunpy</a:t>
            </a:r>
            <a:r>
              <a:rPr lang="en-GB" sz="2400" dirty="0">
                <a:solidFill>
                  <a:schemeClr val="bg1"/>
                </a:solidFill>
                <a:latin typeface="+mn-lt"/>
              </a:rPr>
              <a:t>-soar package - A </a:t>
            </a:r>
            <a:r>
              <a:rPr lang="en-GB" sz="2400" dirty="0" err="1">
                <a:solidFill>
                  <a:schemeClr val="bg1"/>
                </a:solidFill>
                <a:latin typeface="+mn-lt"/>
              </a:rPr>
              <a:t>S</a:t>
            </a:r>
            <a:r>
              <a:rPr lang="en-GB" sz="2400" i="0" dirty="0" err="1">
                <a:solidFill>
                  <a:schemeClr val="bg1"/>
                </a:solidFill>
                <a:effectLst/>
                <a:latin typeface="+mn-lt"/>
              </a:rPr>
              <a:t>unPy</a:t>
            </a:r>
            <a:r>
              <a:rPr lang="en-GB" sz="2400" i="0" dirty="0">
                <a:solidFill>
                  <a:schemeClr val="bg1"/>
                </a:solidFill>
                <a:effectLst/>
                <a:latin typeface="+mn-lt"/>
              </a:rPr>
              <a:t> Fido plugin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  <a:p>
            <a:pPr marL="896386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+mn-lt"/>
                <a:hlinkClick r:id="rId4"/>
              </a:rPr>
              <a:t>https://github.com/sunpy/sunpy-soar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1"/>
              </a:buClr>
            </a:pPr>
            <a:endParaRPr lang="en-GB" sz="2400" dirty="0">
              <a:solidFill>
                <a:schemeClr val="bg1"/>
              </a:solidFill>
              <a:latin typeface="+mn-lt"/>
            </a:endParaRPr>
          </a:p>
          <a:p>
            <a:pPr marL="1677713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+mn-lt"/>
            </a:endParaRPr>
          </a:p>
          <a:p>
            <a:pPr marL="1391963" lvl="2">
              <a:buClr>
                <a:schemeClr val="bg1"/>
              </a:buClr>
            </a:pPr>
            <a:endParaRPr lang="en-GB" sz="2400" dirty="0">
              <a:solidFill>
                <a:schemeClr val="bg1"/>
              </a:solidFill>
              <a:latin typeface="+mn-lt"/>
            </a:endParaRPr>
          </a:p>
          <a:p>
            <a:pPr marL="1124226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28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110B0-E608-2D4E-8D2E-D9B75C27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1"/>
            <a:ext cx="10796557" cy="553998"/>
          </a:xfrm>
        </p:spPr>
        <p:txBody>
          <a:bodyPr/>
          <a:lstStyle/>
          <a:p>
            <a:r>
              <a:rPr lang="en-GB" dirty="0"/>
              <a:t>TAP Updates – Future plans</a:t>
            </a:r>
            <a:endParaRPr lang="en-E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A4977-E467-0A49-A7FF-83547FFD4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69" y="895855"/>
            <a:ext cx="11764800" cy="5328000"/>
          </a:xfrm>
        </p:spPr>
        <p:txBody>
          <a:bodyPr/>
          <a:lstStyle/>
          <a:p>
            <a:pPr algn="ctr">
              <a:buClr>
                <a:schemeClr val="bg1"/>
              </a:buClr>
            </a:pPr>
            <a:endParaRPr lang="en-ES" sz="36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ES" sz="5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AEBE5-DDFD-B8AA-C813-DF59B8E30014}"/>
              </a:ext>
            </a:extLst>
          </p:cNvPr>
          <p:cNvSpPr txBox="1"/>
          <p:nvPr/>
        </p:nvSpPr>
        <p:spPr>
          <a:xfrm>
            <a:off x="215999" y="1309262"/>
            <a:ext cx="114487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+mn-lt"/>
              </a:rPr>
              <a:t>Pending to u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</a:rPr>
              <a:t>pgrade the current TAP servers to EPN-TAP to make all </a:t>
            </a:r>
            <a:r>
              <a:rPr lang="en-GB" sz="2400" dirty="0" err="1">
                <a:solidFill>
                  <a:schemeClr val="bg1"/>
                </a:solidFill>
                <a:latin typeface="+mn-lt"/>
              </a:rPr>
              <a:t>H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</a:rPr>
              <a:t>eliophysics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</a:rPr>
              <a:t> archives accessible through the European Commission (EC) supported VESPA pan-European project </a:t>
            </a:r>
          </a:p>
          <a:p>
            <a:pPr>
              <a:buClr>
                <a:schemeClr val="bg1"/>
              </a:buClr>
            </a:pPr>
            <a:endParaRPr lang="en-GB" sz="2400" dirty="0">
              <a:solidFill>
                <a:schemeClr val="bg1"/>
              </a:solidFill>
              <a:effectLst/>
              <a:latin typeface="+mn-lt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+mn-lt"/>
              </a:rPr>
              <a:t>Pending to m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</a:rPr>
              <a:t>ake all solar archives, starting with Solar Orbiter, available through the VSO, Solar Software (SSW) and </a:t>
            </a:r>
            <a:r>
              <a:rPr lang="en-GB" sz="2400" dirty="0" err="1">
                <a:solidFill>
                  <a:schemeClr val="bg1"/>
                </a:solidFill>
                <a:effectLst/>
                <a:latin typeface="+mn-lt"/>
              </a:rPr>
              <a:t>SunPy</a:t>
            </a:r>
            <a:r>
              <a:rPr lang="en-GB" sz="2400" dirty="0">
                <a:solidFill>
                  <a:schemeClr val="bg1"/>
                </a:solidFill>
                <a:effectLst/>
                <a:latin typeface="+mn-lt"/>
              </a:rPr>
              <a:t> via our TAP servers</a:t>
            </a:r>
          </a:p>
        </p:txBody>
      </p:sp>
    </p:spTree>
    <p:extLst>
      <p:ext uri="{BB962C8B-B14F-4D97-AF65-F5344CB8AC3E}">
        <p14:creationId xmlns:p14="http://schemas.microsoft.com/office/powerpoint/2010/main" val="282325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110B0-E608-2D4E-8D2E-D9B75C27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9" y="160401"/>
            <a:ext cx="10796557" cy="553998"/>
          </a:xfrm>
        </p:spPr>
        <p:txBody>
          <a:bodyPr/>
          <a:lstStyle/>
          <a:p>
            <a:r>
              <a:rPr lang="en-GB" dirty="0"/>
              <a:t>TAP Updates – Future plans - </a:t>
            </a:r>
            <a:r>
              <a:rPr lang="en-GB" dirty="0" err="1"/>
              <a:t>Metalink</a:t>
            </a:r>
            <a:endParaRPr lang="en-E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A4977-E467-0A49-A7FF-83547FFD4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69" y="895855"/>
            <a:ext cx="11764800" cy="5328000"/>
          </a:xfrm>
        </p:spPr>
        <p:txBody>
          <a:bodyPr/>
          <a:lstStyle/>
          <a:p>
            <a:pPr algn="ctr">
              <a:buClr>
                <a:schemeClr val="bg1"/>
              </a:buClr>
            </a:pPr>
            <a:endParaRPr lang="en-ES" sz="3600" dirty="0">
              <a:solidFill>
                <a:schemeClr val="bg1"/>
              </a:solidFill>
            </a:endParaRPr>
          </a:p>
          <a:p>
            <a:pPr algn="ctr">
              <a:buClr>
                <a:schemeClr val="bg1"/>
              </a:buClr>
            </a:pPr>
            <a:endParaRPr lang="en-ES" sz="5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AEBE5-DDFD-B8AA-C813-DF59B8E30014}"/>
              </a:ext>
            </a:extLst>
          </p:cNvPr>
          <p:cNvSpPr txBox="1"/>
          <p:nvPr/>
        </p:nvSpPr>
        <p:spPr>
          <a:xfrm>
            <a:off x="215999" y="1065288"/>
            <a:ext cx="1144877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effectLst/>
                <a:latin typeface="+mn-lt"/>
              </a:rPr>
              <a:t>To support large downloads for example:</a:t>
            </a:r>
          </a:p>
          <a:p>
            <a:pPr marL="896386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1"/>
                </a:solidFill>
                <a:effectLst/>
                <a:latin typeface="-apple-system"/>
              </a:rPr>
              <a:t>A PI wants to download all his data (~ 1TB).</a:t>
            </a:r>
          </a:p>
          <a:p>
            <a:pPr marL="896386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-apple-system"/>
              </a:rPr>
              <a:t>A SOAR user wants to download a complete set of SOOP Data (50+ GB)</a:t>
            </a:r>
          </a:p>
          <a:p>
            <a:pPr marL="896386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effectLst/>
              <a:latin typeface="-apple-system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-apple-system"/>
              </a:rPr>
              <a:t>Investigating and evaluating the use of </a:t>
            </a:r>
            <a:r>
              <a:rPr lang="en-GB" sz="2400" dirty="0" err="1">
                <a:solidFill>
                  <a:schemeClr val="bg1"/>
                </a:solidFill>
                <a:latin typeface="-apple-system"/>
              </a:rPr>
              <a:t>Metalink</a:t>
            </a:r>
            <a:r>
              <a:rPr lang="en-GB" sz="2400" dirty="0">
                <a:solidFill>
                  <a:schemeClr val="bg1"/>
                </a:solidFill>
                <a:latin typeface="-apple-system"/>
              </a:rPr>
              <a:t> in our TAP+ servers</a:t>
            </a:r>
          </a:p>
          <a:p>
            <a:pPr marL="896386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  <a:latin typeface="-apple-system"/>
                <a:hlinkClick r:id="rId3"/>
              </a:rPr>
              <a:t>Metalink</a:t>
            </a:r>
            <a:r>
              <a:rPr lang="en-GB" sz="2400" dirty="0">
                <a:solidFill>
                  <a:schemeClr val="bg1"/>
                </a:solidFill>
                <a:latin typeface="-apple-system"/>
              </a:rPr>
              <a:t> an XML-based download description format. </a:t>
            </a:r>
            <a:r>
              <a:rPr lang="en-GB" sz="2400" dirty="0" err="1">
                <a:solidFill>
                  <a:schemeClr val="bg1"/>
                </a:solidFill>
                <a:latin typeface="-apple-system"/>
              </a:rPr>
              <a:t>Metalink</a:t>
            </a:r>
            <a:r>
              <a:rPr lang="en-GB" sz="2400" dirty="0">
                <a:solidFill>
                  <a:schemeClr val="bg1"/>
                </a:solidFill>
                <a:latin typeface="-apple-system"/>
              </a:rPr>
              <a:t> describes download locations (mirrors), cryptographic hashes, and other information. Clients can transparently use this information to reliably transfer files.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-apple-system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bg1"/>
                </a:solidFill>
                <a:effectLst/>
                <a:latin typeface="-apple-system"/>
              </a:rPr>
              <a:t>Others, like EO services and some NASA services already use this approach: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52CC"/>
                </a:solidFill>
                <a:effectLst/>
                <a:latin typeface="-apple-system"/>
                <a:hlinkClick r:id="rId4"/>
              </a:rPr>
              <a:t>Aeolus</a:t>
            </a:r>
            <a:endParaRPr lang="en-GB" sz="2400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52CC"/>
                </a:solidFill>
                <a:effectLst/>
                <a:latin typeface="-apple-system"/>
                <a:hlinkClick r:id="rId5"/>
              </a:rPr>
              <a:t>NASA EO Bulk Download</a:t>
            </a:r>
            <a:endParaRPr lang="en-GB" sz="2400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52CC"/>
                </a:solidFill>
                <a:effectLst/>
                <a:latin typeface="-apple-system"/>
                <a:hlinkClick r:id="rId6"/>
              </a:rPr>
              <a:t>EO Data</a:t>
            </a:r>
            <a:endParaRPr lang="en-GB" sz="2400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effectLst/>
              <a:latin typeface="+mn-lt"/>
            </a:endParaRPr>
          </a:p>
          <a:p>
            <a:pPr marL="896386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1790372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F811E502-E3D8-47AA-BA1B-F8A475B28363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75119C28-C2B5-41E4-AD90-DB127FF79F00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 smtClean="0">
            <a:solidFill>
              <a:srgbClr val="8197A6"/>
            </a:solidFill>
            <a:latin typeface="Arial" charset="0"/>
            <a:ea typeface="MS PGothic" pitchFamily="34" charset="-128"/>
            <a:cs typeface="Arial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CA078FB4-4310-46A5-9F00-BB6AC0913C03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DDC3091B-8D36-4AEA-9916-759F75F0EEFB}" vid="{8BDAEA13-A01D-4BD6-BC16-9DAF9F5F5E81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PKKMWAM5UKCP-1108600927-1254</_dlc_DocId>
    <_dlc_DocIdUrl xmlns="ddc99d1b-0883-4f2c-a8e6-6d8ebaa0e5d6">
      <Url>https://esateamsite.sso.esa.int/support/EOT2018/_layouts/15/DocIdRedir.aspx?ID=PKKMWAM5UKCP-1108600927-1254</Url>
      <Description>PKKMWAM5UKCP-1108600927-1254</Description>
    </_dlc_DocIdUrl>
  </documentManagement>
</p:properties>
</file>

<file path=customXml/itemProps1.xml><?xml version="1.0" encoding="utf-8"?>
<ds:datastoreItem xmlns:ds="http://schemas.openxmlformats.org/officeDocument/2006/customXml" ds:itemID="{C2DAB99F-4042-476C-A9D8-CFBCDD3C5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AE357E-AA40-4137-B0C7-FF26FE7347B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E22279E-2C4C-4C93-8498-455A58D1433E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sharepoint/v3/fields"/>
    <ds:schemaRef ds:uri="ddc99d1b-0883-4f2c-a8e6-6d8ebaa0e5d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</Template>
  <TotalTime>11907</TotalTime>
  <Words>400</Words>
  <Application>Microsoft Macintosh PowerPoint</Application>
  <PresentationFormat>Custom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-apple-system</vt:lpstr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IHDEA 2023  ESA Heliophysics Archives HAPI &amp; TAP Updates</vt:lpstr>
      <vt:lpstr>Heliophysics Application Programmer's Interface (HAPI)</vt:lpstr>
      <vt:lpstr>Heliophysics Application Programmer's Interface (HAPI)</vt:lpstr>
      <vt:lpstr>Heliophysics Application Programmer's Interface (HAPI)</vt:lpstr>
      <vt:lpstr>TAP Updates</vt:lpstr>
      <vt:lpstr>TAP Updates – Future plans</vt:lpstr>
      <vt:lpstr>TAP Updates – Future plans - Metalink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Raquel Perez Mendez</dc:creator>
  <cp:keywords/>
  <dc:description/>
  <cp:lastModifiedBy>Jonathan Paul Cook</cp:lastModifiedBy>
  <cp:revision>21</cp:revision>
  <cp:lastPrinted>2008-08-26T16:26:23Z</cp:lastPrinted>
  <dcterms:created xsi:type="dcterms:W3CDTF">2022-01-31T09:22:42Z</dcterms:created>
  <dcterms:modified xsi:type="dcterms:W3CDTF">2023-10-06T10:39:30Z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2022-01-30T23:00:00Z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