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3"/>
  </p:notesMasterIdLst>
  <p:sldIdLst>
    <p:sldId id="256" r:id="rId2"/>
    <p:sldId id="617" r:id="rId3"/>
    <p:sldId id="618" r:id="rId4"/>
    <p:sldId id="619" r:id="rId5"/>
    <p:sldId id="620" r:id="rId6"/>
    <p:sldId id="621" r:id="rId7"/>
    <p:sldId id="622" r:id="rId8"/>
    <p:sldId id="623" r:id="rId9"/>
    <p:sldId id="624" r:id="rId10"/>
    <p:sldId id="625" r:id="rId11"/>
    <p:sldId id="626" r:id="rId1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3"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99CC00"/>
    <a:srgbClr val="FFFFCC"/>
    <a:srgbClr val="006600"/>
    <a:srgbClr val="0000FF"/>
    <a:srgbClr val="CCFFFF"/>
    <a:srgbClr val="CCFF99"/>
    <a:srgbClr val="66FFFF"/>
    <a:srgbClr val="9933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623154-F8C0-4A9B-AEBB-C98EB711DAB8}" v="114" dt="2023-10-06T01:15:55.54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0" autoAdjust="0"/>
    <p:restoredTop sz="90315" autoAdjust="0"/>
  </p:normalViewPr>
  <p:slideViewPr>
    <p:cSldViewPr showGuides="1">
      <p:cViewPr varScale="1">
        <p:scale>
          <a:sx n="132" d="100"/>
          <a:sy n="132" d="100"/>
        </p:scale>
        <p:origin x="750" y="120"/>
      </p:cViewPr>
      <p:guideLst>
        <p:guide orient="horz" pos="3113"/>
        <p:guide pos="2880"/>
      </p:guideLst>
    </p:cSldViewPr>
  </p:slideViewPr>
  <p:outlineViewPr>
    <p:cViewPr>
      <p:scale>
        <a:sx n="33" d="100"/>
        <a:sy n="33" d="100"/>
      </p:scale>
      <p:origin x="0" y="-4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suki shinbori" userId="c31753449784fe06" providerId="LiveId" clId="{5C623154-F8C0-4A9B-AEBB-C98EB711DAB8}"/>
    <pc:docChg chg="undo custSel addSld delSld modSld">
      <pc:chgData name="atsuki shinbori" userId="c31753449784fe06" providerId="LiveId" clId="{5C623154-F8C0-4A9B-AEBB-C98EB711DAB8}" dt="2023-10-06T07:05:47.170" v="5770"/>
      <pc:docMkLst>
        <pc:docMk/>
      </pc:docMkLst>
      <pc:sldChg chg="modSp mod">
        <pc:chgData name="atsuki shinbori" userId="c31753449784fe06" providerId="LiveId" clId="{5C623154-F8C0-4A9B-AEBB-C98EB711DAB8}" dt="2023-10-06T01:04:36.380" v="5555" actId="20577"/>
        <pc:sldMkLst>
          <pc:docMk/>
          <pc:sldMk cId="1516816015" sldId="256"/>
        </pc:sldMkLst>
        <pc:spChg chg="mod">
          <ac:chgData name="atsuki shinbori" userId="c31753449784fe06" providerId="LiveId" clId="{5C623154-F8C0-4A9B-AEBB-C98EB711DAB8}" dt="2023-10-04T03:27:47.373" v="4" actId="255"/>
          <ac:spMkLst>
            <pc:docMk/>
            <pc:sldMk cId="1516816015" sldId="256"/>
            <ac:spMk id="4" creationId="{00000000-0000-0000-0000-000000000000}"/>
          </ac:spMkLst>
        </pc:spChg>
        <pc:spChg chg="mod">
          <ac:chgData name="atsuki shinbori" userId="c31753449784fe06" providerId="LiveId" clId="{5C623154-F8C0-4A9B-AEBB-C98EB711DAB8}" dt="2023-10-06T01:04:36.380" v="5555" actId="20577"/>
          <ac:spMkLst>
            <pc:docMk/>
            <pc:sldMk cId="1516816015" sldId="256"/>
            <ac:spMk id="6" creationId="{00000000-0000-0000-0000-000000000000}"/>
          </ac:spMkLst>
        </pc:spChg>
        <pc:spChg chg="mod">
          <ac:chgData name="atsuki shinbori" userId="c31753449784fe06" providerId="LiveId" clId="{5C623154-F8C0-4A9B-AEBB-C98EB711DAB8}" dt="2023-10-04T03:34:39.576" v="145" actId="20577"/>
          <ac:spMkLst>
            <pc:docMk/>
            <pc:sldMk cId="1516816015" sldId="256"/>
            <ac:spMk id="7" creationId="{00000000-0000-0000-0000-000000000000}"/>
          </ac:spMkLst>
        </pc:spChg>
      </pc:sldChg>
      <pc:sldChg chg="del">
        <pc:chgData name="atsuki shinbori" userId="c31753449784fe06" providerId="LiveId" clId="{5C623154-F8C0-4A9B-AEBB-C98EB711DAB8}" dt="2023-10-05T09:51:39.152" v="4736" actId="47"/>
        <pc:sldMkLst>
          <pc:docMk/>
          <pc:sldMk cId="3614639778" sldId="481"/>
        </pc:sldMkLst>
      </pc:sldChg>
      <pc:sldChg chg="del">
        <pc:chgData name="atsuki shinbori" userId="c31753449784fe06" providerId="LiveId" clId="{5C623154-F8C0-4A9B-AEBB-C98EB711DAB8}" dt="2023-10-05T09:51:39.152" v="4736" actId="47"/>
        <pc:sldMkLst>
          <pc:docMk/>
          <pc:sldMk cId="2071335203" sldId="484"/>
        </pc:sldMkLst>
      </pc:sldChg>
      <pc:sldChg chg="del">
        <pc:chgData name="atsuki shinbori" userId="c31753449784fe06" providerId="LiveId" clId="{5C623154-F8C0-4A9B-AEBB-C98EB711DAB8}" dt="2023-10-05T09:51:39.152" v="4736" actId="47"/>
        <pc:sldMkLst>
          <pc:docMk/>
          <pc:sldMk cId="3965477766" sldId="486"/>
        </pc:sldMkLst>
      </pc:sldChg>
      <pc:sldChg chg="del">
        <pc:chgData name="atsuki shinbori" userId="c31753449784fe06" providerId="LiveId" clId="{5C623154-F8C0-4A9B-AEBB-C98EB711DAB8}" dt="2023-10-05T09:51:39.152" v="4736" actId="47"/>
        <pc:sldMkLst>
          <pc:docMk/>
          <pc:sldMk cId="1319894125" sldId="494"/>
        </pc:sldMkLst>
      </pc:sldChg>
      <pc:sldChg chg="del">
        <pc:chgData name="atsuki shinbori" userId="c31753449784fe06" providerId="LiveId" clId="{5C623154-F8C0-4A9B-AEBB-C98EB711DAB8}" dt="2023-10-05T09:51:39.152" v="4736" actId="47"/>
        <pc:sldMkLst>
          <pc:docMk/>
          <pc:sldMk cId="331799684" sldId="527"/>
        </pc:sldMkLst>
      </pc:sldChg>
      <pc:sldChg chg="del">
        <pc:chgData name="atsuki shinbori" userId="c31753449784fe06" providerId="LiveId" clId="{5C623154-F8C0-4A9B-AEBB-C98EB711DAB8}" dt="2023-10-05T09:51:39.152" v="4736" actId="47"/>
        <pc:sldMkLst>
          <pc:docMk/>
          <pc:sldMk cId="749082623" sldId="528"/>
        </pc:sldMkLst>
      </pc:sldChg>
      <pc:sldChg chg="del">
        <pc:chgData name="atsuki shinbori" userId="c31753449784fe06" providerId="LiveId" clId="{5C623154-F8C0-4A9B-AEBB-C98EB711DAB8}" dt="2023-10-05T09:51:39.152" v="4736" actId="47"/>
        <pc:sldMkLst>
          <pc:docMk/>
          <pc:sldMk cId="2286273875" sldId="529"/>
        </pc:sldMkLst>
      </pc:sldChg>
      <pc:sldChg chg="del">
        <pc:chgData name="atsuki shinbori" userId="c31753449784fe06" providerId="LiveId" clId="{5C623154-F8C0-4A9B-AEBB-C98EB711DAB8}" dt="2023-10-05T09:51:39.152" v="4736" actId="47"/>
        <pc:sldMkLst>
          <pc:docMk/>
          <pc:sldMk cId="1217325221" sldId="547"/>
        </pc:sldMkLst>
      </pc:sldChg>
      <pc:sldChg chg="del">
        <pc:chgData name="atsuki shinbori" userId="c31753449784fe06" providerId="LiveId" clId="{5C623154-F8C0-4A9B-AEBB-C98EB711DAB8}" dt="2023-10-05T09:51:39.152" v="4736" actId="47"/>
        <pc:sldMkLst>
          <pc:docMk/>
          <pc:sldMk cId="2873519106" sldId="567"/>
        </pc:sldMkLst>
      </pc:sldChg>
      <pc:sldChg chg="del">
        <pc:chgData name="atsuki shinbori" userId="c31753449784fe06" providerId="LiveId" clId="{5C623154-F8C0-4A9B-AEBB-C98EB711DAB8}" dt="2023-10-05T09:51:39.152" v="4736" actId="47"/>
        <pc:sldMkLst>
          <pc:docMk/>
          <pc:sldMk cId="2822713015" sldId="579"/>
        </pc:sldMkLst>
      </pc:sldChg>
      <pc:sldChg chg="del">
        <pc:chgData name="atsuki shinbori" userId="c31753449784fe06" providerId="LiveId" clId="{5C623154-F8C0-4A9B-AEBB-C98EB711DAB8}" dt="2023-10-05T09:51:39.152" v="4736" actId="47"/>
        <pc:sldMkLst>
          <pc:docMk/>
          <pc:sldMk cId="456832817" sldId="582"/>
        </pc:sldMkLst>
      </pc:sldChg>
      <pc:sldChg chg="del">
        <pc:chgData name="atsuki shinbori" userId="c31753449784fe06" providerId="LiveId" clId="{5C623154-F8C0-4A9B-AEBB-C98EB711DAB8}" dt="2023-10-05T09:51:39.152" v="4736" actId="47"/>
        <pc:sldMkLst>
          <pc:docMk/>
          <pc:sldMk cId="3070534135" sldId="597"/>
        </pc:sldMkLst>
      </pc:sldChg>
      <pc:sldChg chg="del">
        <pc:chgData name="atsuki shinbori" userId="c31753449784fe06" providerId="LiveId" clId="{5C623154-F8C0-4A9B-AEBB-C98EB711DAB8}" dt="2023-10-05T09:51:39.152" v="4736" actId="47"/>
        <pc:sldMkLst>
          <pc:docMk/>
          <pc:sldMk cId="3180056959" sldId="600"/>
        </pc:sldMkLst>
      </pc:sldChg>
      <pc:sldChg chg="del">
        <pc:chgData name="atsuki shinbori" userId="c31753449784fe06" providerId="LiveId" clId="{5C623154-F8C0-4A9B-AEBB-C98EB711DAB8}" dt="2023-10-05T09:51:39.152" v="4736" actId="47"/>
        <pc:sldMkLst>
          <pc:docMk/>
          <pc:sldMk cId="1326209803" sldId="607"/>
        </pc:sldMkLst>
      </pc:sldChg>
      <pc:sldChg chg="del">
        <pc:chgData name="atsuki shinbori" userId="c31753449784fe06" providerId="LiveId" clId="{5C623154-F8C0-4A9B-AEBB-C98EB711DAB8}" dt="2023-10-05T09:51:39.152" v="4736" actId="47"/>
        <pc:sldMkLst>
          <pc:docMk/>
          <pc:sldMk cId="4138986324" sldId="608"/>
        </pc:sldMkLst>
      </pc:sldChg>
      <pc:sldChg chg="del">
        <pc:chgData name="atsuki shinbori" userId="c31753449784fe06" providerId="LiveId" clId="{5C623154-F8C0-4A9B-AEBB-C98EB711DAB8}" dt="2023-10-05T09:51:39.152" v="4736" actId="47"/>
        <pc:sldMkLst>
          <pc:docMk/>
          <pc:sldMk cId="3143790479" sldId="609"/>
        </pc:sldMkLst>
      </pc:sldChg>
      <pc:sldChg chg="del">
        <pc:chgData name="atsuki shinbori" userId="c31753449784fe06" providerId="LiveId" clId="{5C623154-F8C0-4A9B-AEBB-C98EB711DAB8}" dt="2023-10-05T09:51:39.152" v="4736" actId="47"/>
        <pc:sldMkLst>
          <pc:docMk/>
          <pc:sldMk cId="3744538497" sldId="610"/>
        </pc:sldMkLst>
      </pc:sldChg>
      <pc:sldChg chg="del">
        <pc:chgData name="atsuki shinbori" userId="c31753449784fe06" providerId="LiveId" clId="{5C623154-F8C0-4A9B-AEBB-C98EB711DAB8}" dt="2023-10-05T09:51:39.152" v="4736" actId="47"/>
        <pc:sldMkLst>
          <pc:docMk/>
          <pc:sldMk cId="1242337665" sldId="612"/>
        </pc:sldMkLst>
      </pc:sldChg>
      <pc:sldChg chg="del">
        <pc:chgData name="atsuki shinbori" userId="c31753449784fe06" providerId="LiveId" clId="{5C623154-F8C0-4A9B-AEBB-C98EB711DAB8}" dt="2023-10-05T09:51:39.152" v="4736" actId="47"/>
        <pc:sldMkLst>
          <pc:docMk/>
          <pc:sldMk cId="2296278435" sldId="613"/>
        </pc:sldMkLst>
      </pc:sldChg>
      <pc:sldChg chg="del">
        <pc:chgData name="atsuki shinbori" userId="c31753449784fe06" providerId="LiveId" clId="{5C623154-F8C0-4A9B-AEBB-C98EB711DAB8}" dt="2023-10-05T09:51:39.152" v="4736" actId="47"/>
        <pc:sldMkLst>
          <pc:docMk/>
          <pc:sldMk cId="3197004015" sldId="614"/>
        </pc:sldMkLst>
      </pc:sldChg>
      <pc:sldChg chg="del">
        <pc:chgData name="atsuki shinbori" userId="c31753449784fe06" providerId="LiveId" clId="{5C623154-F8C0-4A9B-AEBB-C98EB711DAB8}" dt="2023-10-05T09:51:39.152" v="4736" actId="47"/>
        <pc:sldMkLst>
          <pc:docMk/>
          <pc:sldMk cId="2740622354" sldId="615"/>
        </pc:sldMkLst>
      </pc:sldChg>
      <pc:sldChg chg="del">
        <pc:chgData name="atsuki shinbori" userId="c31753449784fe06" providerId="LiveId" clId="{5C623154-F8C0-4A9B-AEBB-C98EB711DAB8}" dt="2023-10-05T09:51:39.152" v="4736" actId="47"/>
        <pc:sldMkLst>
          <pc:docMk/>
          <pc:sldMk cId="3296364214" sldId="616"/>
        </pc:sldMkLst>
      </pc:sldChg>
      <pc:sldChg chg="addSp delSp modSp new mod">
        <pc:chgData name="atsuki shinbori" userId="c31753449784fe06" providerId="LiveId" clId="{5C623154-F8C0-4A9B-AEBB-C98EB711DAB8}" dt="2023-10-04T03:53:04.738" v="568" actId="114"/>
        <pc:sldMkLst>
          <pc:docMk/>
          <pc:sldMk cId="2273076246" sldId="617"/>
        </pc:sldMkLst>
        <pc:spChg chg="mod">
          <ac:chgData name="atsuki shinbori" userId="c31753449784fe06" providerId="LiveId" clId="{5C623154-F8C0-4A9B-AEBB-C98EB711DAB8}" dt="2023-10-04T03:42:40.198" v="219" actId="1076"/>
          <ac:spMkLst>
            <pc:docMk/>
            <pc:sldMk cId="2273076246" sldId="617"/>
            <ac:spMk id="4" creationId="{F48B732E-A7E4-196F-8CCD-81096EAEDA94}"/>
          </ac:spMkLst>
        </pc:spChg>
        <pc:spChg chg="add mod">
          <ac:chgData name="atsuki shinbori" userId="c31753449784fe06" providerId="LiveId" clId="{5C623154-F8C0-4A9B-AEBB-C98EB711DAB8}" dt="2023-10-04T03:42:17.824" v="216" actId="179"/>
          <ac:spMkLst>
            <pc:docMk/>
            <pc:sldMk cId="2273076246" sldId="617"/>
            <ac:spMk id="5" creationId="{5F4AE2CB-47B6-2EB2-F140-3919153B28B7}"/>
          </ac:spMkLst>
        </pc:spChg>
        <pc:spChg chg="mod">
          <ac:chgData name="atsuki shinbori" userId="c31753449784fe06" providerId="LiveId" clId="{5C623154-F8C0-4A9B-AEBB-C98EB711DAB8}" dt="2023-10-04T03:46:24.875" v="259" actId="14100"/>
          <ac:spMkLst>
            <pc:docMk/>
            <pc:sldMk cId="2273076246" sldId="617"/>
            <ac:spMk id="7" creationId="{08DF28DB-ECBC-72E4-6B5E-A4F3CFFE0834}"/>
          </ac:spMkLst>
        </pc:spChg>
        <pc:spChg chg="mod">
          <ac:chgData name="atsuki shinbori" userId="c31753449784fe06" providerId="LiveId" clId="{5C623154-F8C0-4A9B-AEBB-C98EB711DAB8}" dt="2023-10-04T03:46:24.875" v="259" actId="14100"/>
          <ac:spMkLst>
            <pc:docMk/>
            <pc:sldMk cId="2273076246" sldId="617"/>
            <ac:spMk id="8" creationId="{492A1AB9-2CA9-087C-8807-D50EF672E360}"/>
          </ac:spMkLst>
        </pc:spChg>
        <pc:spChg chg="mod">
          <ac:chgData name="atsuki shinbori" userId="c31753449784fe06" providerId="LiveId" clId="{5C623154-F8C0-4A9B-AEBB-C98EB711DAB8}" dt="2023-10-04T03:53:04.738" v="568" actId="114"/>
          <ac:spMkLst>
            <pc:docMk/>
            <pc:sldMk cId="2273076246" sldId="617"/>
            <ac:spMk id="9" creationId="{88867D6D-97EF-FF64-FEAD-0A1884D807BA}"/>
          </ac:spMkLst>
        </pc:spChg>
        <pc:spChg chg="add mod">
          <ac:chgData name="atsuki shinbori" userId="c31753449784fe06" providerId="LiveId" clId="{5C623154-F8C0-4A9B-AEBB-C98EB711DAB8}" dt="2023-10-04T03:52:47.145" v="567" actId="2711"/>
          <ac:spMkLst>
            <pc:docMk/>
            <pc:sldMk cId="2273076246" sldId="617"/>
            <ac:spMk id="15" creationId="{05184D88-572A-06AD-1086-763914BA4191}"/>
          </ac:spMkLst>
        </pc:spChg>
        <pc:grpChg chg="add mod">
          <ac:chgData name="atsuki shinbori" userId="c31753449784fe06" providerId="LiveId" clId="{5C623154-F8C0-4A9B-AEBB-C98EB711DAB8}" dt="2023-10-04T03:46:24.875" v="259" actId="14100"/>
          <ac:grpSpMkLst>
            <pc:docMk/>
            <pc:sldMk cId="2273076246" sldId="617"/>
            <ac:grpSpMk id="6" creationId="{6D1F9671-BE1C-92D8-2243-4F0F083062E9}"/>
          </ac:grpSpMkLst>
        </pc:grpChg>
        <pc:picChg chg="add del mod">
          <ac:chgData name="atsuki shinbori" userId="c31753449784fe06" providerId="LiveId" clId="{5C623154-F8C0-4A9B-AEBB-C98EB711DAB8}" dt="2023-10-04T03:46:15.677" v="255" actId="478"/>
          <ac:picMkLst>
            <pc:docMk/>
            <pc:sldMk cId="2273076246" sldId="617"/>
            <ac:picMk id="11" creationId="{85936A50-8BD3-CB83-5460-D9168C373BC9}"/>
          </ac:picMkLst>
        </pc:picChg>
        <pc:picChg chg="add mod">
          <ac:chgData name="atsuki shinbori" userId="c31753449784fe06" providerId="LiveId" clId="{5C623154-F8C0-4A9B-AEBB-C98EB711DAB8}" dt="2023-10-04T03:46:33.667" v="261" actId="1076"/>
          <ac:picMkLst>
            <pc:docMk/>
            <pc:sldMk cId="2273076246" sldId="617"/>
            <ac:picMk id="13" creationId="{6C66939C-4B8C-5A39-83AD-9B6D3D1F164F}"/>
          </ac:picMkLst>
        </pc:picChg>
      </pc:sldChg>
      <pc:sldChg chg="addSp modSp new mod">
        <pc:chgData name="atsuki shinbori" userId="c31753449784fe06" providerId="LiveId" clId="{5C623154-F8C0-4A9B-AEBB-C98EB711DAB8}" dt="2023-10-06T01:08:12.799" v="5626" actId="14100"/>
        <pc:sldMkLst>
          <pc:docMk/>
          <pc:sldMk cId="911326598" sldId="618"/>
        </pc:sldMkLst>
        <pc:spChg chg="mod">
          <ac:chgData name="atsuki shinbori" userId="c31753449784fe06" providerId="LiveId" clId="{5C623154-F8C0-4A9B-AEBB-C98EB711DAB8}" dt="2023-10-04T03:54:41.528" v="571" actId="255"/>
          <ac:spMkLst>
            <pc:docMk/>
            <pc:sldMk cId="911326598" sldId="618"/>
            <ac:spMk id="4" creationId="{CFB7380C-DB43-72B5-5658-73F42EA8874A}"/>
          </ac:spMkLst>
        </pc:spChg>
        <pc:spChg chg="add mod">
          <ac:chgData name="atsuki shinbori" userId="c31753449784fe06" providerId="LiveId" clId="{5C623154-F8C0-4A9B-AEBB-C98EB711DAB8}" dt="2023-10-04T03:56:53.588" v="684" actId="20577"/>
          <ac:spMkLst>
            <pc:docMk/>
            <pc:sldMk cId="911326598" sldId="618"/>
            <ac:spMk id="5" creationId="{995D027A-5909-850B-253E-D689DA584A3E}"/>
          </ac:spMkLst>
        </pc:spChg>
        <pc:spChg chg="add mod">
          <ac:chgData name="atsuki shinbori" userId="c31753449784fe06" providerId="LiveId" clId="{5C623154-F8C0-4A9B-AEBB-C98EB711DAB8}" dt="2023-10-04T04:15:47.748" v="1194" actId="1036"/>
          <ac:spMkLst>
            <pc:docMk/>
            <pc:sldMk cId="911326598" sldId="618"/>
            <ac:spMk id="6" creationId="{26EA2511-1CC8-445C-E5C0-C36E591850CE}"/>
          </ac:spMkLst>
        </pc:spChg>
        <pc:spChg chg="add mod">
          <ac:chgData name="atsuki shinbori" userId="c31753449784fe06" providerId="LiveId" clId="{5C623154-F8C0-4A9B-AEBB-C98EB711DAB8}" dt="2023-10-04T05:29:33.388" v="1235" actId="692"/>
          <ac:spMkLst>
            <pc:docMk/>
            <pc:sldMk cId="911326598" sldId="618"/>
            <ac:spMk id="7" creationId="{D4DFBCA5-22E9-28A1-DBA5-DFB9B8CF3FB8}"/>
          </ac:spMkLst>
        </pc:spChg>
        <pc:spChg chg="add mod">
          <ac:chgData name="atsuki shinbori" userId="c31753449784fe06" providerId="LiveId" clId="{5C623154-F8C0-4A9B-AEBB-C98EB711DAB8}" dt="2023-10-04T04:07:07.416" v="972" actId="255"/>
          <ac:spMkLst>
            <pc:docMk/>
            <pc:sldMk cId="911326598" sldId="618"/>
            <ac:spMk id="8" creationId="{D31838D5-4215-D2E6-4BA5-24609B6073EB}"/>
          </ac:spMkLst>
        </pc:spChg>
        <pc:spChg chg="add mod">
          <ac:chgData name="atsuki shinbori" userId="c31753449784fe06" providerId="LiveId" clId="{5C623154-F8C0-4A9B-AEBB-C98EB711DAB8}" dt="2023-10-04T04:07:07.416" v="972" actId="255"/>
          <ac:spMkLst>
            <pc:docMk/>
            <pc:sldMk cId="911326598" sldId="618"/>
            <ac:spMk id="9" creationId="{14728536-0F6A-60EC-9A5E-C5875C34CE78}"/>
          </ac:spMkLst>
        </pc:spChg>
        <pc:spChg chg="add mod">
          <ac:chgData name="atsuki shinbori" userId="c31753449784fe06" providerId="LiveId" clId="{5C623154-F8C0-4A9B-AEBB-C98EB711DAB8}" dt="2023-10-04T05:29:08.389" v="1229" actId="207"/>
          <ac:spMkLst>
            <pc:docMk/>
            <pc:sldMk cId="911326598" sldId="618"/>
            <ac:spMk id="10" creationId="{F8C7BB5E-D18E-D291-4A95-FDB57D4B58A8}"/>
          </ac:spMkLst>
        </pc:spChg>
        <pc:spChg chg="add mod">
          <ac:chgData name="atsuki shinbori" userId="c31753449784fe06" providerId="LiveId" clId="{5C623154-F8C0-4A9B-AEBB-C98EB711DAB8}" dt="2023-10-06T01:06:43.627" v="5615" actId="1037"/>
          <ac:spMkLst>
            <pc:docMk/>
            <pc:sldMk cId="911326598" sldId="618"/>
            <ac:spMk id="11" creationId="{F553F278-FD73-0A71-EE1A-E2D9EDE4AF2D}"/>
          </ac:spMkLst>
        </pc:spChg>
        <pc:spChg chg="add mod">
          <ac:chgData name="atsuki shinbori" userId="c31753449784fe06" providerId="LiveId" clId="{5C623154-F8C0-4A9B-AEBB-C98EB711DAB8}" dt="2023-10-06T01:08:01.860" v="5623" actId="14100"/>
          <ac:spMkLst>
            <pc:docMk/>
            <pc:sldMk cId="911326598" sldId="618"/>
            <ac:spMk id="12" creationId="{12422C8A-9ED0-3C67-75AC-4715CFE48104}"/>
          </ac:spMkLst>
        </pc:spChg>
        <pc:spChg chg="add mod">
          <ac:chgData name="atsuki shinbori" userId="c31753449784fe06" providerId="LiveId" clId="{5C623154-F8C0-4A9B-AEBB-C98EB711DAB8}" dt="2023-10-06T01:08:12.799" v="5626" actId="14100"/>
          <ac:spMkLst>
            <pc:docMk/>
            <pc:sldMk cId="911326598" sldId="618"/>
            <ac:spMk id="13" creationId="{3BA818BF-3F2F-D8B4-E3C7-AE565119DD67}"/>
          </ac:spMkLst>
        </pc:spChg>
        <pc:spChg chg="add mod">
          <ac:chgData name="atsuki shinbori" userId="c31753449784fe06" providerId="LiveId" clId="{5C623154-F8C0-4A9B-AEBB-C98EB711DAB8}" dt="2023-10-04T04:08:52.452" v="1009" actId="692"/>
          <ac:spMkLst>
            <pc:docMk/>
            <pc:sldMk cId="911326598" sldId="618"/>
            <ac:spMk id="14" creationId="{45D3706A-17DD-6770-0D10-EC8E28C620C3}"/>
          </ac:spMkLst>
        </pc:spChg>
        <pc:spChg chg="add mod">
          <ac:chgData name="atsuki shinbori" userId="c31753449784fe06" providerId="LiveId" clId="{5C623154-F8C0-4A9B-AEBB-C98EB711DAB8}" dt="2023-10-04T04:14:52.640" v="1187" actId="1036"/>
          <ac:spMkLst>
            <pc:docMk/>
            <pc:sldMk cId="911326598" sldId="618"/>
            <ac:spMk id="15" creationId="{94F49CC7-5EB2-8019-0FA3-1CF83D9441F7}"/>
          </ac:spMkLst>
        </pc:spChg>
        <pc:spChg chg="add mod">
          <ac:chgData name="atsuki shinbori" userId="c31753449784fe06" providerId="LiveId" clId="{5C623154-F8C0-4A9B-AEBB-C98EB711DAB8}" dt="2023-10-04T05:33:13.843" v="1291" actId="692"/>
          <ac:spMkLst>
            <pc:docMk/>
            <pc:sldMk cId="911326598" sldId="618"/>
            <ac:spMk id="16" creationId="{B167E6C5-6D86-1B75-90A4-A52A17B8A1CA}"/>
          </ac:spMkLst>
        </pc:spChg>
        <pc:spChg chg="add mod">
          <ac:chgData name="atsuki shinbori" userId="c31753449784fe06" providerId="LiveId" clId="{5C623154-F8C0-4A9B-AEBB-C98EB711DAB8}" dt="2023-10-04T05:37:08.698" v="1364" actId="207"/>
          <ac:spMkLst>
            <pc:docMk/>
            <pc:sldMk cId="911326598" sldId="618"/>
            <ac:spMk id="18" creationId="{3801F336-E396-DE6B-0309-22F0A5315CC9}"/>
          </ac:spMkLst>
        </pc:spChg>
        <pc:spChg chg="add mod">
          <ac:chgData name="atsuki shinbori" userId="c31753449784fe06" providerId="LiveId" clId="{5C623154-F8C0-4A9B-AEBB-C98EB711DAB8}" dt="2023-10-04T05:32:46.634" v="1279" actId="207"/>
          <ac:spMkLst>
            <pc:docMk/>
            <pc:sldMk cId="911326598" sldId="618"/>
            <ac:spMk id="19" creationId="{6F930E26-B32D-66F1-11C9-5B752146C39F}"/>
          </ac:spMkLst>
        </pc:spChg>
        <pc:spChg chg="add mod">
          <ac:chgData name="atsuki shinbori" userId="c31753449784fe06" providerId="LiveId" clId="{5C623154-F8C0-4A9B-AEBB-C98EB711DAB8}" dt="2023-10-06T01:06:25.380" v="5606" actId="1035"/>
          <ac:spMkLst>
            <pc:docMk/>
            <pc:sldMk cId="911326598" sldId="618"/>
            <ac:spMk id="20" creationId="{E3BE6588-9789-8141-EEC5-9B1D589DB8DF}"/>
          </ac:spMkLst>
        </pc:spChg>
        <pc:spChg chg="add mod">
          <ac:chgData name="atsuki shinbori" userId="c31753449784fe06" providerId="LiveId" clId="{5C623154-F8C0-4A9B-AEBB-C98EB711DAB8}" dt="2023-10-04T05:36:42.050" v="1361" actId="14100"/>
          <ac:spMkLst>
            <pc:docMk/>
            <pc:sldMk cId="911326598" sldId="618"/>
            <ac:spMk id="21" creationId="{0FD2BBB9-AF08-8B7D-54A0-0BB891187EFD}"/>
          </ac:spMkLst>
        </pc:spChg>
        <pc:spChg chg="add mod">
          <ac:chgData name="atsuki shinbori" userId="c31753449784fe06" providerId="LiveId" clId="{5C623154-F8C0-4A9B-AEBB-C98EB711DAB8}" dt="2023-10-04T05:36:54.016" v="1362" actId="20577"/>
          <ac:spMkLst>
            <pc:docMk/>
            <pc:sldMk cId="911326598" sldId="618"/>
            <ac:spMk id="22" creationId="{41EFCE8B-2699-66F6-7C13-0FB86DADDABB}"/>
          </ac:spMkLst>
        </pc:spChg>
        <pc:spChg chg="add mod">
          <ac:chgData name="atsuki shinbori" userId="c31753449784fe06" providerId="LiveId" clId="{5C623154-F8C0-4A9B-AEBB-C98EB711DAB8}" dt="2023-10-04T05:36:25.901" v="1359" actId="207"/>
          <ac:spMkLst>
            <pc:docMk/>
            <pc:sldMk cId="911326598" sldId="618"/>
            <ac:spMk id="23" creationId="{9CFA62F6-D7B2-E164-6B69-3D4C4AB60839}"/>
          </ac:spMkLst>
        </pc:spChg>
        <pc:spChg chg="add mod">
          <ac:chgData name="atsuki shinbori" userId="c31753449784fe06" providerId="LiveId" clId="{5C623154-F8C0-4A9B-AEBB-C98EB711DAB8}" dt="2023-10-04T05:35:37.353" v="1355" actId="207"/>
          <ac:spMkLst>
            <pc:docMk/>
            <pc:sldMk cId="911326598" sldId="618"/>
            <ac:spMk id="24" creationId="{997FCCA6-57A1-7CE9-523D-C840A906B5FB}"/>
          </ac:spMkLst>
        </pc:spChg>
      </pc:sldChg>
      <pc:sldChg chg="addSp modSp new mod">
        <pc:chgData name="atsuki shinbori" userId="c31753449784fe06" providerId="LiveId" clId="{5C623154-F8C0-4A9B-AEBB-C98EB711DAB8}" dt="2023-10-04T09:43:35.968" v="2246" actId="14100"/>
        <pc:sldMkLst>
          <pc:docMk/>
          <pc:sldMk cId="2004089776" sldId="619"/>
        </pc:sldMkLst>
        <pc:spChg chg="mod">
          <ac:chgData name="atsuki shinbori" userId="c31753449784fe06" providerId="LiveId" clId="{5C623154-F8C0-4A9B-AEBB-C98EB711DAB8}" dt="2023-10-04T05:38:14.854" v="1388" actId="255"/>
          <ac:spMkLst>
            <pc:docMk/>
            <pc:sldMk cId="2004089776" sldId="619"/>
            <ac:spMk id="4" creationId="{1C4C4B7E-0827-DB87-C3D2-F5DBA072646E}"/>
          </ac:spMkLst>
        </pc:spChg>
        <pc:spChg chg="add mod">
          <ac:chgData name="atsuki shinbori" userId="c31753449784fe06" providerId="LiveId" clId="{5C623154-F8C0-4A9B-AEBB-C98EB711DAB8}" dt="2023-10-04T05:38:45.242" v="1423" actId="14100"/>
          <ac:spMkLst>
            <pc:docMk/>
            <pc:sldMk cId="2004089776" sldId="619"/>
            <ac:spMk id="5" creationId="{90CE18F2-4911-68B3-9AC6-A5DA5CB379C9}"/>
          </ac:spMkLst>
        </pc:spChg>
        <pc:spChg chg="add mod">
          <ac:chgData name="atsuki shinbori" userId="c31753449784fe06" providerId="LiveId" clId="{5C623154-F8C0-4A9B-AEBB-C98EB711DAB8}" dt="2023-10-04T05:52:30.428" v="1602" actId="20577"/>
          <ac:spMkLst>
            <pc:docMk/>
            <pc:sldMk cId="2004089776" sldId="619"/>
            <ac:spMk id="6" creationId="{75664766-6E9E-FC47-77F1-3941C1241A25}"/>
          </ac:spMkLst>
        </pc:spChg>
        <pc:spChg chg="add mod">
          <ac:chgData name="atsuki shinbori" userId="c31753449784fe06" providerId="LiveId" clId="{5C623154-F8C0-4A9B-AEBB-C98EB711DAB8}" dt="2023-10-04T05:53:36.185" v="1691" actId="1035"/>
          <ac:spMkLst>
            <pc:docMk/>
            <pc:sldMk cId="2004089776" sldId="619"/>
            <ac:spMk id="8" creationId="{DD8B59D2-1BAB-07B7-9A76-E09DFC7A93F2}"/>
          </ac:spMkLst>
        </pc:spChg>
        <pc:spChg chg="add mod">
          <ac:chgData name="atsuki shinbori" userId="c31753449784fe06" providerId="LiveId" clId="{5C623154-F8C0-4A9B-AEBB-C98EB711DAB8}" dt="2023-10-04T09:43:35.968" v="2246" actId="14100"/>
          <ac:spMkLst>
            <pc:docMk/>
            <pc:sldMk cId="2004089776" sldId="619"/>
            <ac:spMk id="9" creationId="{C060AF4C-E6F7-492E-4D8B-84EE135EED39}"/>
          </ac:spMkLst>
        </pc:spChg>
        <pc:picChg chg="add mod">
          <ac:chgData name="atsuki shinbori" userId="c31753449784fe06" providerId="LiveId" clId="{5C623154-F8C0-4A9B-AEBB-C98EB711DAB8}" dt="2023-10-04T05:52:38.322" v="1607" actId="1037"/>
          <ac:picMkLst>
            <pc:docMk/>
            <pc:sldMk cId="2004089776" sldId="619"/>
            <ac:picMk id="1026" creationId="{C9714B4F-8108-0D9B-CBF9-787540E94E7F}"/>
          </ac:picMkLst>
        </pc:picChg>
      </pc:sldChg>
      <pc:sldChg chg="addSp delSp modSp new mod">
        <pc:chgData name="atsuki shinbori" userId="c31753449784fe06" providerId="LiveId" clId="{5C623154-F8C0-4A9B-AEBB-C98EB711DAB8}" dt="2023-10-06T01:07:06.165" v="5617" actId="20577"/>
        <pc:sldMkLst>
          <pc:docMk/>
          <pc:sldMk cId="1467749354" sldId="620"/>
        </pc:sldMkLst>
        <pc:spChg chg="mod">
          <ac:chgData name="atsuki shinbori" userId="c31753449784fe06" providerId="LiveId" clId="{5C623154-F8C0-4A9B-AEBB-C98EB711DAB8}" dt="2023-10-04T06:02:36.020" v="1693"/>
          <ac:spMkLst>
            <pc:docMk/>
            <pc:sldMk cId="1467749354" sldId="620"/>
            <ac:spMk id="4" creationId="{00360714-8FE7-3D3A-BB83-57725E2C95BD}"/>
          </ac:spMkLst>
        </pc:spChg>
        <pc:spChg chg="add mod">
          <ac:chgData name="atsuki shinbori" userId="c31753449784fe06" providerId="LiveId" clId="{5C623154-F8C0-4A9B-AEBB-C98EB711DAB8}" dt="2023-10-04T06:16:21.537" v="1780" actId="20577"/>
          <ac:spMkLst>
            <pc:docMk/>
            <pc:sldMk cId="1467749354" sldId="620"/>
            <ac:spMk id="5" creationId="{9AFA2A23-8BC5-8707-8093-743ECB9180DA}"/>
          </ac:spMkLst>
        </pc:spChg>
        <pc:spChg chg="add mod">
          <ac:chgData name="atsuki shinbori" userId="c31753449784fe06" providerId="LiveId" clId="{5C623154-F8C0-4A9B-AEBB-C98EB711DAB8}" dt="2023-10-04T06:13:28.318" v="1739" actId="1076"/>
          <ac:spMkLst>
            <pc:docMk/>
            <pc:sldMk cId="1467749354" sldId="620"/>
            <ac:spMk id="7" creationId="{3478158C-304E-0B3B-08C2-2313779EB8E4}"/>
          </ac:spMkLst>
        </pc:spChg>
        <pc:spChg chg="add mod">
          <ac:chgData name="atsuki shinbori" userId="c31753449784fe06" providerId="LiveId" clId="{5C623154-F8C0-4A9B-AEBB-C98EB711DAB8}" dt="2023-10-04T06:22:05.988" v="1879" actId="14100"/>
          <ac:spMkLst>
            <pc:docMk/>
            <pc:sldMk cId="1467749354" sldId="620"/>
            <ac:spMk id="9" creationId="{92170A90-9974-6751-998D-76EF79451A21}"/>
          </ac:spMkLst>
        </pc:spChg>
        <pc:spChg chg="add del mod">
          <ac:chgData name="atsuki shinbori" userId="c31753449784fe06" providerId="LiveId" clId="{5C623154-F8C0-4A9B-AEBB-C98EB711DAB8}" dt="2023-10-04T06:18:29.563" v="1793" actId="478"/>
          <ac:spMkLst>
            <pc:docMk/>
            <pc:sldMk cId="1467749354" sldId="620"/>
            <ac:spMk id="10" creationId="{6AEDD592-E0C1-B3B1-47FA-8BDF2CFEF0E0}"/>
          </ac:spMkLst>
        </pc:spChg>
        <pc:spChg chg="add mod">
          <ac:chgData name="atsuki shinbori" userId="c31753449784fe06" providerId="LiveId" clId="{5C623154-F8C0-4A9B-AEBB-C98EB711DAB8}" dt="2023-10-04T06:18:49.948" v="1798" actId="1076"/>
          <ac:spMkLst>
            <pc:docMk/>
            <pc:sldMk cId="1467749354" sldId="620"/>
            <ac:spMk id="11" creationId="{AB73B553-2201-AA1E-D2B9-4F57EDDA82F1}"/>
          </ac:spMkLst>
        </pc:spChg>
        <pc:spChg chg="add mod">
          <ac:chgData name="atsuki shinbori" userId="c31753449784fe06" providerId="LiveId" clId="{5C623154-F8C0-4A9B-AEBB-C98EB711DAB8}" dt="2023-10-06T01:07:06.165" v="5617" actId="20577"/>
          <ac:spMkLst>
            <pc:docMk/>
            <pc:sldMk cId="1467749354" sldId="620"/>
            <ac:spMk id="13" creationId="{AA7D3B08-B231-0C9A-2E2E-FCFB5242FCA1}"/>
          </ac:spMkLst>
        </pc:spChg>
        <pc:spChg chg="add mod">
          <ac:chgData name="atsuki shinbori" userId="c31753449784fe06" providerId="LiveId" clId="{5C623154-F8C0-4A9B-AEBB-C98EB711DAB8}" dt="2023-10-04T06:19:44.990" v="1820" actId="1076"/>
          <ac:spMkLst>
            <pc:docMk/>
            <pc:sldMk cId="1467749354" sldId="620"/>
            <ac:spMk id="14" creationId="{4D7202E7-80AF-62FF-BE63-5BF07FFC5161}"/>
          </ac:spMkLst>
        </pc:spChg>
        <pc:spChg chg="add mod">
          <ac:chgData name="atsuki shinbori" userId="c31753449784fe06" providerId="LiveId" clId="{5C623154-F8C0-4A9B-AEBB-C98EB711DAB8}" dt="2023-10-04T06:22:33.732" v="1880" actId="1036"/>
          <ac:spMkLst>
            <pc:docMk/>
            <pc:sldMk cId="1467749354" sldId="620"/>
            <ac:spMk id="15" creationId="{71BDEE05-02BB-F94B-28FA-C317856002DC}"/>
          </ac:spMkLst>
        </pc:spChg>
        <pc:spChg chg="add mod">
          <ac:chgData name="atsuki shinbori" userId="c31753449784fe06" providerId="LiveId" clId="{5C623154-F8C0-4A9B-AEBB-C98EB711DAB8}" dt="2023-10-04T06:20:19.048" v="1850" actId="1076"/>
          <ac:spMkLst>
            <pc:docMk/>
            <pc:sldMk cId="1467749354" sldId="620"/>
            <ac:spMk id="16" creationId="{82DF1D47-9455-3247-7122-C948625F2BF3}"/>
          </ac:spMkLst>
        </pc:spChg>
        <pc:spChg chg="add mod">
          <ac:chgData name="atsuki shinbori" userId="c31753449784fe06" providerId="LiveId" clId="{5C623154-F8C0-4A9B-AEBB-C98EB711DAB8}" dt="2023-10-04T06:20:55.895" v="1875" actId="1036"/>
          <ac:spMkLst>
            <pc:docMk/>
            <pc:sldMk cId="1467749354" sldId="620"/>
            <ac:spMk id="17" creationId="{867BE10A-1657-0B62-05B4-EFD2049AE32F}"/>
          </ac:spMkLst>
        </pc:spChg>
        <pc:picChg chg="add mod">
          <ac:chgData name="atsuki shinbori" userId="c31753449784fe06" providerId="LiveId" clId="{5C623154-F8C0-4A9B-AEBB-C98EB711DAB8}" dt="2023-10-04T06:12:56.824" v="1734" actId="14100"/>
          <ac:picMkLst>
            <pc:docMk/>
            <pc:sldMk cId="1467749354" sldId="620"/>
            <ac:picMk id="2050" creationId="{FC76CE6C-FB76-E782-798A-F167F5730D36}"/>
          </ac:picMkLst>
        </pc:picChg>
      </pc:sldChg>
      <pc:sldChg chg="addSp delSp modSp new mod">
        <pc:chgData name="atsuki shinbori" userId="c31753449784fe06" providerId="LiveId" clId="{5C623154-F8C0-4A9B-AEBB-C98EB711DAB8}" dt="2023-10-06T05:58:18.745" v="5712"/>
        <pc:sldMkLst>
          <pc:docMk/>
          <pc:sldMk cId="2329096035" sldId="621"/>
        </pc:sldMkLst>
        <pc:spChg chg="mod">
          <ac:chgData name="atsuki shinbori" userId="c31753449784fe06" providerId="LiveId" clId="{5C623154-F8C0-4A9B-AEBB-C98EB711DAB8}" dt="2023-10-04T06:23:42.862" v="1883" actId="255"/>
          <ac:spMkLst>
            <pc:docMk/>
            <pc:sldMk cId="2329096035" sldId="621"/>
            <ac:spMk id="4" creationId="{5EE85470-5B69-5D50-4623-B0D6300F6177}"/>
          </ac:spMkLst>
        </pc:spChg>
        <pc:spChg chg="add mod">
          <ac:chgData name="atsuki shinbori" userId="c31753449784fe06" providerId="LiveId" clId="{5C623154-F8C0-4A9B-AEBB-C98EB711DAB8}" dt="2023-10-04T06:24:27.115" v="1907" actId="20577"/>
          <ac:spMkLst>
            <pc:docMk/>
            <pc:sldMk cId="2329096035" sldId="621"/>
            <ac:spMk id="5" creationId="{2B48CC9C-9851-BFC1-32DC-A0E8DFF32656}"/>
          </ac:spMkLst>
        </pc:spChg>
        <pc:spChg chg="add mod">
          <ac:chgData name="atsuki shinbori" userId="c31753449784fe06" providerId="LiveId" clId="{5C623154-F8C0-4A9B-AEBB-C98EB711DAB8}" dt="2023-10-04T06:26:49.006" v="1926" actId="14100"/>
          <ac:spMkLst>
            <pc:docMk/>
            <pc:sldMk cId="2329096035" sldId="621"/>
            <ac:spMk id="6" creationId="{9B12EB18-4973-B197-ADFB-3BC6FA041DAA}"/>
          </ac:spMkLst>
        </pc:spChg>
        <pc:spChg chg="add del mod">
          <ac:chgData name="atsuki shinbori" userId="c31753449784fe06" providerId="LiveId" clId="{5C623154-F8C0-4A9B-AEBB-C98EB711DAB8}" dt="2023-10-06T01:07:22.930" v="5619"/>
          <ac:spMkLst>
            <pc:docMk/>
            <pc:sldMk cId="2329096035" sldId="621"/>
            <ac:spMk id="7" creationId="{42A5A86F-A282-9C30-C90F-6D7F1AA29B4B}"/>
          </ac:spMkLst>
        </pc:spChg>
        <pc:spChg chg="add del mod">
          <ac:chgData name="atsuki shinbori" userId="c31753449784fe06" providerId="LiveId" clId="{5C623154-F8C0-4A9B-AEBB-C98EB711DAB8}" dt="2023-10-04T06:27:26.821" v="1928" actId="478"/>
          <ac:spMkLst>
            <pc:docMk/>
            <pc:sldMk cId="2329096035" sldId="621"/>
            <ac:spMk id="7" creationId="{E5E306CE-6091-AC25-A59A-DACB28F3417A}"/>
          </ac:spMkLst>
        </pc:spChg>
        <pc:spChg chg="add mod">
          <ac:chgData name="atsuki shinbori" userId="c31753449784fe06" providerId="LiveId" clId="{5C623154-F8C0-4A9B-AEBB-C98EB711DAB8}" dt="2023-10-04T09:40:15.088" v="2224" actId="1035"/>
          <ac:spMkLst>
            <pc:docMk/>
            <pc:sldMk cId="2329096035" sldId="621"/>
            <ac:spMk id="8" creationId="{73CFE09A-EB8C-525F-036B-50DB65CE631F}"/>
          </ac:spMkLst>
        </pc:spChg>
        <pc:spChg chg="add mod">
          <ac:chgData name="atsuki shinbori" userId="c31753449784fe06" providerId="LiveId" clId="{5C623154-F8C0-4A9B-AEBB-C98EB711DAB8}" dt="2023-10-06T05:58:18.745" v="5712"/>
          <ac:spMkLst>
            <pc:docMk/>
            <pc:sldMk cId="2329096035" sldId="621"/>
            <ac:spMk id="9" creationId="{D18B3EBB-25D5-922E-2A7F-7CFAACEDD262}"/>
          </ac:spMkLst>
        </pc:spChg>
        <pc:spChg chg="add mod">
          <ac:chgData name="atsuki shinbori" userId="c31753449784fe06" providerId="LiveId" clId="{5C623154-F8C0-4A9B-AEBB-C98EB711DAB8}" dt="2023-10-06T01:07:25.721" v="5620" actId="20577"/>
          <ac:spMkLst>
            <pc:docMk/>
            <pc:sldMk cId="2329096035" sldId="621"/>
            <ac:spMk id="10" creationId="{3F5EE938-F8D0-EF45-F8A1-A26FCD446AE3}"/>
          </ac:spMkLst>
        </pc:spChg>
        <pc:spChg chg="add mod">
          <ac:chgData name="atsuki shinbori" userId="c31753449784fe06" providerId="LiveId" clId="{5C623154-F8C0-4A9B-AEBB-C98EB711DAB8}" dt="2023-10-04T09:48:42.417" v="2449" actId="1076"/>
          <ac:spMkLst>
            <pc:docMk/>
            <pc:sldMk cId="2329096035" sldId="621"/>
            <ac:spMk id="11" creationId="{4B66AFFB-D19F-6BA9-299E-6DB264025D4E}"/>
          </ac:spMkLst>
        </pc:spChg>
        <pc:spChg chg="add mod">
          <ac:chgData name="atsuki shinbori" userId="c31753449784fe06" providerId="LiveId" clId="{5C623154-F8C0-4A9B-AEBB-C98EB711DAB8}" dt="2023-10-04T09:48:49.642" v="2451" actId="1076"/>
          <ac:spMkLst>
            <pc:docMk/>
            <pc:sldMk cId="2329096035" sldId="621"/>
            <ac:spMk id="12" creationId="{30773C98-A131-E9E5-DDBC-A746F2F2F4C2}"/>
          </ac:spMkLst>
        </pc:spChg>
        <pc:spChg chg="add mod">
          <ac:chgData name="atsuki shinbori" userId="c31753449784fe06" providerId="LiveId" clId="{5C623154-F8C0-4A9B-AEBB-C98EB711DAB8}" dt="2023-10-04T09:58:11.909" v="2523" actId="14100"/>
          <ac:spMkLst>
            <pc:docMk/>
            <pc:sldMk cId="2329096035" sldId="621"/>
            <ac:spMk id="13" creationId="{B6063F23-5839-AAAC-7EF6-B883CA77CE06}"/>
          </ac:spMkLst>
        </pc:spChg>
        <pc:spChg chg="add mod">
          <ac:chgData name="atsuki shinbori" userId="c31753449784fe06" providerId="LiveId" clId="{5C623154-F8C0-4A9B-AEBB-C98EB711DAB8}" dt="2023-10-04T09:58:15.349" v="2524" actId="14100"/>
          <ac:spMkLst>
            <pc:docMk/>
            <pc:sldMk cId="2329096035" sldId="621"/>
            <ac:spMk id="14" creationId="{CC4C3DE4-AB83-E701-74D4-F050B7D81866}"/>
          </ac:spMkLst>
        </pc:spChg>
      </pc:sldChg>
      <pc:sldChg chg="addSp delSp modSp new mod setBg">
        <pc:chgData name="atsuki shinbori" userId="c31753449784fe06" providerId="LiveId" clId="{5C623154-F8C0-4A9B-AEBB-C98EB711DAB8}" dt="2023-10-06T07:05:27.346" v="5767" actId="20577"/>
        <pc:sldMkLst>
          <pc:docMk/>
          <pc:sldMk cId="1977437802" sldId="622"/>
        </pc:sldMkLst>
        <pc:spChg chg="mod">
          <ac:chgData name="atsuki shinbori" userId="c31753449784fe06" providerId="LiveId" clId="{5C623154-F8C0-4A9B-AEBB-C98EB711DAB8}" dt="2023-10-06T07:05:27.346" v="5767" actId="20577"/>
          <ac:spMkLst>
            <pc:docMk/>
            <pc:sldMk cId="1977437802" sldId="622"/>
            <ac:spMk id="4" creationId="{B25321ED-5EE0-634D-2318-7B0E38607765}"/>
          </ac:spMkLst>
        </pc:spChg>
        <pc:spChg chg="add mod">
          <ac:chgData name="atsuki shinbori" userId="c31753449784fe06" providerId="LiveId" clId="{5C623154-F8C0-4A9B-AEBB-C98EB711DAB8}" dt="2023-10-05T09:34:38.872" v="4292" actId="20577"/>
          <ac:spMkLst>
            <pc:docMk/>
            <pc:sldMk cId="1977437802" sldId="622"/>
            <ac:spMk id="5" creationId="{47F6054D-775D-EAD5-7472-DBBC04E855E5}"/>
          </ac:spMkLst>
        </pc:spChg>
        <pc:spChg chg="add del mod">
          <ac:chgData name="atsuki shinbori" userId="c31753449784fe06" providerId="LiveId" clId="{5C623154-F8C0-4A9B-AEBB-C98EB711DAB8}" dt="2023-10-06T01:12:47.292" v="5669" actId="478"/>
          <ac:spMkLst>
            <pc:docMk/>
            <pc:sldMk cId="1977437802" sldId="622"/>
            <ac:spMk id="8" creationId="{4A79F634-6E99-BE3C-0E38-9AF613CB947C}"/>
          </ac:spMkLst>
        </pc:spChg>
        <pc:spChg chg="add del mod">
          <ac:chgData name="atsuki shinbori" userId="c31753449784fe06" providerId="LiveId" clId="{5C623154-F8C0-4A9B-AEBB-C98EB711DAB8}" dt="2023-10-06T01:11:40.173" v="5652" actId="478"/>
          <ac:spMkLst>
            <pc:docMk/>
            <pc:sldMk cId="1977437802" sldId="622"/>
            <ac:spMk id="9" creationId="{4B78E1E8-CAEB-888A-F181-4A0E7E765BC2}"/>
          </ac:spMkLst>
        </pc:spChg>
        <pc:spChg chg="add mod">
          <ac:chgData name="atsuki shinbori" userId="c31753449784fe06" providerId="LiveId" clId="{5C623154-F8C0-4A9B-AEBB-C98EB711DAB8}" dt="2023-10-04T10:36:16.161" v="2725" actId="1035"/>
          <ac:spMkLst>
            <pc:docMk/>
            <pc:sldMk cId="1977437802" sldId="622"/>
            <ac:spMk id="10" creationId="{2C605EFA-580D-039A-72F7-7E7AA8D9BBAD}"/>
          </ac:spMkLst>
        </pc:spChg>
        <pc:spChg chg="add mod">
          <ac:chgData name="atsuki shinbori" userId="c31753449784fe06" providerId="LiveId" clId="{5C623154-F8C0-4A9B-AEBB-C98EB711DAB8}" dt="2023-10-06T01:13:26.503" v="5681" actId="113"/>
          <ac:spMkLst>
            <pc:docMk/>
            <pc:sldMk cId="1977437802" sldId="622"/>
            <ac:spMk id="11" creationId="{0F644FC1-F0CD-65FF-8483-FA1CE41C4E15}"/>
          </ac:spMkLst>
        </pc:spChg>
        <pc:spChg chg="add mod">
          <ac:chgData name="atsuki shinbori" userId="c31753449784fe06" providerId="LiveId" clId="{5C623154-F8C0-4A9B-AEBB-C98EB711DAB8}" dt="2023-10-05T03:49:22.436" v="3303" actId="207"/>
          <ac:spMkLst>
            <pc:docMk/>
            <pc:sldMk cId="1977437802" sldId="622"/>
            <ac:spMk id="12" creationId="{2892FE79-618F-DEE8-AEDC-7502CC4A3B6B}"/>
          </ac:spMkLst>
        </pc:spChg>
        <pc:spChg chg="add mod">
          <ac:chgData name="atsuki shinbori" userId="c31753449784fe06" providerId="LiveId" clId="{5C623154-F8C0-4A9B-AEBB-C98EB711DAB8}" dt="2023-10-06T01:12:36.975" v="5668" actId="113"/>
          <ac:spMkLst>
            <pc:docMk/>
            <pc:sldMk cId="1977437802" sldId="622"/>
            <ac:spMk id="13" creationId="{F901329A-8A62-E843-DC2B-B5CF74C79BCC}"/>
          </ac:spMkLst>
        </pc:spChg>
        <pc:spChg chg="add mod">
          <ac:chgData name="atsuki shinbori" userId="c31753449784fe06" providerId="LiveId" clId="{5C623154-F8C0-4A9B-AEBB-C98EB711DAB8}" dt="2023-10-06T01:15:32.435" v="5698" actId="1076"/>
          <ac:spMkLst>
            <pc:docMk/>
            <pc:sldMk cId="1977437802" sldId="622"/>
            <ac:spMk id="14" creationId="{FE12102B-01F1-7F0A-7AA8-EEB22A71BD48}"/>
          </ac:spMkLst>
        </pc:spChg>
        <pc:spChg chg="add mod">
          <ac:chgData name="atsuki shinbori" userId="c31753449784fe06" providerId="LiveId" clId="{5C623154-F8C0-4A9B-AEBB-C98EB711DAB8}" dt="2023-10-06T01:15:36.679" v="5700" actId="14100"/>
          <ac:spMkLst>
            <pc:docMk/>
            <pc:sldMk cId="1977437802" sldId="622"/>
            <ac:spMk id="15" creationId="{37A80460-0004-1B4F-0536-84000883A386}"/>
          </ac:spMkLst>
        </pc:spChg>
        <pc:spChg chg="add mod">
          <ac:chgData name="atsuki shinbori" userId="c31753449784fe06" providerId="LiveId" clId="{5C623154-F8C0-4A9B-AEBB-C98EB711DAB8}" dt="2023-10-06T06:00:47.957" v="5723"/>
          <ac:spMkLst>
            <pc:docMk/>
            <pc:sldMk cId="1977437802" sldId="622"/>
            <ac:spMk id="17" creationId="{9D0D7F1D-B9AD-C89B-887D-7945C19C5703}"/>
          </ac:spMkLst>
        </pc:spChg>
        <pc:spChg chg="add mod">
          <ac:chgData name="atsuki shinbori" userId="c31753449784fe06" providerId="LiveId" clId="{5C623154-F8C0-4A9B-AEBB-C98EB711DAB8}" dt="2023-10-06T01:15:27.706" v="5697" actId="14100"/>
          <ac:spMkLst>
            <pc:docMk/>
            <pc:sldMk cId="1977437802" sldId="622"/>
            <ac:spMk id="19" creationId="{7E684013-55EE-B146-F609-454EB5395FDD}"/>
          </ac:spMkLst>
        </pc:spChg>
        <pc:picChg chg="add mod modCrop">
          <ac:chgData name="atsuki shinbori" userId="c31753449784fe06" providerId="LiveId" clId="{5C623154-F8C0-4A9B-AEBB-C98EB711DAB8}" dt="2023-10-04T10:33:24.474" v="2654" actId="14100"/>
          <ac:picMkLst>
            <pc:docMk/>
            <pc:sldMk cId="1977437802" sldId="622"/>
            <ac:picMk id="7" creationId="{DC8A611E-CA62-4AF9-A0D5-F0383280A53E}"/>
          </ac:picMkLst>
        </pc:picChg>
      </pc:sldChg>
      <pc:sldChg chg="addSp delSp modSp new mod">
        <pc:chgData name="atsuki shinbori" userId="c31753449784fe06" providerId="LiveId" clId="{5C623154-F8C0-4A9B-AEBB-C98EB711DAB8}" dt="2023-10-06T07:05:35.208" v="5768"/>
        <pc:sldMkLst>
          <pc:docMk/>
          <pc:sldMk cId="2340018793" sldId="623"/>
        </pc:sldMkLst>
        <pc:spChg chg="mod">
          <ac:chgData name="atsuki shinbori" userId="c31753449784fe06" providerId="LiveId" clId="{5C623154-F8C0-4A9B-AEBB-C98EB711DAB8}" dt="2023-10-06T07:05:35.208" v="5768"/>
          <ac:spMkLst>
            <pc:docMk/>
            <pc:sldMk cId="2340018793" sldId="623"/>
            <ac:spMk id="4" creationId="{12D1B2FA-49B5-553D-E5D7-DDC00B0F92B5}"/>
          </ac:spMkLst>
        </pc:spChg>
        <pc:spChg chg="add mod">
          <ac:chgData name="atsuki shinbori" userId="c31753449784fe06" providerId="LiveId" clId="{5C623154-F8C0-4A9B-AEBB-C98EB711DAB8}" dt="2023-10-05T09:34:50.860" v="4295" actId="20577"/>
          <ac:spMkLst>
            <pc:docMk/>
            <pc:sldMk cId="2340018793" sldId="623"/>
            <ac:spMk id="5" creationId="{BF410F5C-3F99-9E28-3DFA-6E41D2197123}"/>
          </ac:spMkLst>
        </pc:spChg>
        <pc:spChg chg="add mod">
          <ac:chgData name="atsuki shinbori" userId="c31753449784fe06" providerId="LiveId" clId="{5C623154-F8C0-4A9B-AEBB-C98EB711DAB8}" dt="2023-10-05T09:34:55.425" v="4298" actId="20577"/>
          <ac:spMkLst>
            <pc:docMk/>
            <pc:sldMk cId="2340018793" sldId="623"/>
            <ac:spMk id="7" creationId="{EF7587F5-1266-DF1C-E59C-EF9FF0B310F5}"/>
          </ac:spMkLst>
        </pc:spChg>
        <pc:spChg chg="add mod">
          <ac:chgData name="atsuki shinbori" userId="c31753449784fe06" providerId="LiveId" clId="{5C623154-F8C0-4A9B-AEBB-C98EB711DAB8}" dt="2023-10-05T03:46:17.269" v="3266" actId="1076"/>
          <ac:spMkLst>
            <pc:docMk/>
            <pc:sldMk cId="2340018793" sldId="623"/>
            <ac:spMk id="8" creationId="{0F2B7A9D-774D-7895-4C00-9BC87B2AE32F}"/>
          </ac:spMkLst>
        </pc:spChg>
        <pc:spChg chg="add mod">
          <ac:chgData name="atsuki shinbori" userId="c31753449784fe06" providerId="LiveId" clId="{5C623154-F8C0-4A9B-AEBB-C98EB711DAB8}" dt="2023-10-05T05:26:05.424" v="3759" actId="20577"/>
          <ac:spMkLst>
            <pc:docMk/>
            <pc:sldMk cId="2340018793" sldId="623"/>
            <ac:spMk id="10" creationId="{5C806AFA-78DC-655B-B013-4A8CFFD93824}"/>
          </ac:spMkLst>
        </pc:spChg>
        <pc:spChg chg="add mod">
          <ac:chgData name="atsuki shinbori" userId="c31753449784fe06" providerId="LiveId" clId="{5C623154-F8C0-4A9B-AEBB-C98EB711DAB8}" dt="2023-10-05T03:56:29.976" v="3336" actId="1076"/>
          <ac:spMkLst>
            <pc:docMk/>
            <pc:sldMk cId="2340018793" sldId="623"/>
            <ac:spMk id="12" creationId="{04FAF252-AE60-E505-4BDC-B14FC342ED9E}"/>
          </ac:spMkLst>
        </pc:spChg>
        <pc:spChg chg="add mod">
          <ac:chgData name="atsuki shinbori" userId="c31753449784fe06" providerId="LiveId" clId="{5C623154-F8C0-4A9B-AEBB-C98EB711DAB8}" dt="2023-10-05T05:25:46.174" v="3750" actId="1076"/>
          <ac:spMkLst>
            <pc:docMk/>
            <pc:sldMk cId="2340018793" sldId="623"/>
            <ac:spMk id="13" creationId="{FE44B3FC-C822-37C7-480D-149820859666}"/>
          </ac:spMkLst>
        </pc:spChg>
        <pc:spChg chg="add mod">
          <ac:chgData name="atsuki shinbori" userId="c31753449784fe06" providerId="LiveId" clId="{5C623154-F8C0-4A9B-AEBB-C98EB711DAB8}" dt="2023-10-05T04:02:09.074" v="3440" actId="1076"/>
          <ac:spMkLst>
            <pc:docMk/>
            <pc:sldMk cId="2340018793" sldId="623"/>
            <ac:spMk id="14" creationId="{772F9B75-3C37-D3C0-7590-BA1B20641110}"/>
          </ac:spMkLst>
        </pc:spChg>
        <pc:spChg chg="add mod">
          <ac:chgData name="atsuki shinbori" userId="c31753449784fe06" providerId="LiveId" clId="{5C623154-F8C0-4A9B-AEBB-C98EB711DAB8}" dt="2023-10-05T04:01:58.922" v="3438" actId="1076"/>
          <ac:spMkLst>
            <pc:docMk/>
            <pc:sldMk cId="2340018793" sldId="623"/>
            <ac:spMk id="16" creationId="{4BA8B6DF-22CA-030C-91FF-EAC7F48621BC}"/>
          </ac:spMkLst>
        </pc:spChg>
        <pc:spChg chg="add del mod">
          <ac:chgData name="atsuki shinbori" userId="c31753449784fe06" providerId="LiveId" clId="{5C623154-F8C0-4A9B-AEBB-C98EB711DAB8}" dt="2023-10-05T05:24:24.933" v="3641" actId="21"/>
          <ac:spMkLst>
            <pc:docMk/>
            <pc:sldMk cId="2340018793" sldId="623"/>
            <ac:spMk id="17" creationId="{EDB51578-9BD4-10EA-3102-D51FFADAA462}"/>
          </ac:spMkLst>
        </pc:spChg>
        <pc:spChg chg="add del mod">
          <ac:chgData name="atsuki shinbori" userId="c31753449784fe06" providerId="LiveId" clId="{5C623154-F8C0-4A9B-AEBB-C98EB711DAB8}" dt="2023-10-05T05:24:24.933" v="3641" actId="21"/>
          <ac:spMkLst>
            <pc:docMk/>
            <pc:sldMk cId="2340018793" sldId="623"/>
            <ac:spMk id="19" creationId="{3FC25D38-87CE-3856-3FB8-AFEA4C9A50FB}"/>
          </ac:spMkLst>
        </pc:spChg>
        <pc:spChg chg="add mod">
          <ac:chgData name="atsuki shinbori" userId="c31753449784fe06" providerId="LiveId" clId="{5C623154-F8C0-4A9B-AEBB-C98EB711DAB8}" dt="2023-10-05T09:35:10.708" v="4303" actId="1076"/>
          <ac:spMkLst>
            <pc:docMk/>
            <pc:sldMk cId="2340018793" sldId="623"/>
            <ac:spMk id="20" creationId="{60A493C6-FE44-7D3C-C570-3F9F71C14008}"/>
          </ac:spMkLst>
        </pc:spChg>
      </pc:sldChg>
      <pc:sldChg chg="addSp delSp modSp new mod">
        <pc:chgData name="atsuki shinbori" userId="c31753449784fe06" providerId="LiveId" clId="{5C623154-F8C0-4A9B-AEBB-C98EB711DAB8}" dt="2023-10-06T07:05:42.100" v="5769"/>
        <pc:sldMkLst>
          <pc:docMk/>
          <pc:sldMk cId="3672796492" sldId="624"/>
        </pc:sldMkLst>
        <pc:spChg chg="mod">
          <ac:chgData name="atsuki shinbori" userId="c31753449784fe06" providerId="LiveId" clId="{5C623154-F8C0-4A9B-AEBB-C98EB711DAB8}" dt="2023-10-06T07:05:42.100" v="5769"/>
          <ac:spMkLst>
            <pc:docMk/>
            <pc:sldMk cId="3672796492" sldId="624"/>
            <ac:spMk id="4" creationId="{E466A09A-2C1B-355F-0E9C-3445C427A9CD}"/>
          </ac:spMkLst>
        </pc:spChg>
        <pc:spChg chg="add mod">
          <ac:chgData name="atsuki shinbori" userId="c31753449784fe06" providerId="LiveId" clId="{5C623154-F8C0-4A9B-AEBB-C98EB711DAB8}" dt="2023-10-05T09:35:20.630" v="4306" actId="20577"/>
          <ac:spMkLst>
            <pc:docMk/>
            <pc:sldMk cId="3672796492" sldId="624"/>
            <ac:spMk id="5" creationId="{C0D82384-5DCA-F3D6-F30F-C958AAF32412}"/>
          </ac:spMkLst>
        </pc:spChg>
        <pc:spChg chg="add mod">
          <ac:chgData name="atsuki shinbori" userId="c31753449784fe06" providerId="LiveId" clId="{5C623154-F8C0-4A9B-AEBB-C98EB711DAB8}" dt="2023-10-05T05:51:04.217" v="4229" actId="20577"/>
          <ac:spMkLst>
            <pc:docMk/>
            <pc:sldMk cId="3672796492" sldId="624"/>
            <ac:spMk id="6" creationId="{A5D6C071-C497-9E41-0939-F18D43D78D24}"/>
          </ac:spMkLst>
        </pc:spChg>
        <pc:spChg chg="add mod">
          <ac:chgData name="atsuki shinbori" userId="c31753449784fe06" providerId="LiveId" clId="{5C623154-F8C0-4A9B-AEBB-C98EB711DAB8}" dt="2023-10-06T01:16:04.467" v="5704" actId="14100"/>
          <ac:spMkLst>
            <pc:docMk/>
            <pc:sldMk cId="3672796492" sldId="624"/>
            <ac:spMk id="7" creationId="{F644FF97-DC26-FB1C-B540-34F6538D4995}"/>
          </ac:spMkLst>
        </pc:spChg>
        <pc:spChg chg="add mod">
          <ac:chgData name="atsuki shinbori" userId="c31753449784fe06" providerId="LiveId" clId="{5C623154-F8C0-4A9B-AEBB-C98EB711DAB8}" dt="2023-10-05T05:35:05.999" v="4015" actId="20577"/>
          <ac:spMkLst>
            <pc:docMk/>
            <pc:sldMk cId="3672796492" sldId="624"/>
            <ac:spMk id="8" creationId="{2A05BE2F-042E-E7D5-43CF-091A922DE4BF}"/>
          </ac:spMkLst>
        </pc:spChg>
        <pc:spChg chg="add del mod">
          <ac:chgData name="atsuki shinbori" userId="c31753449784fe06" providerId="LiveId" clId="{5C623154-F8C0-4A9B-AEBB-C98EB711DAB8}" dt="2023-10-06T01:16:08.708" v="5706"/>
          <ac:spMkLst>
            <pc:docMk/>
            <pc:sldMk cId="3672796492" sldId="624"/>
            <ac:spMk id="9" creationId="{7EADAAF4-5CAC-A280-55F2-308CC9686B6E}"/>
          </ac:spMkLst>
        </pc:spChg>
        <pc:spChg chg="add mod">
          <ac:chgData name="atsuki shinbori" userId="c31753449784fe06" providerId="LiveId" clId="{5C623154-F8C0-4A9B-AEBB-C98EB711DAB8}" dt="2023-10-05T05:45:04.306" v="4028" actId="20577"/>
          <ac:spMkLst>
            <pc:docMk/>
            <pc:sldMk cId="3672796492" sldId="624"/>
            <ac:spMk id="10" creationId="{4379AF71-8CA4-6265-CEA1-DDA4BB71EEA8}"/>
          </ac:spMkLst>
        </pc:spChg>
        <pc:spChg chg="add mod">
          <ac:chgData name="atsuki shinbori" userId="c31753449784fe06" providerId="LiveId" clId="{5C623154-F8C0-4A9B-AEBB-C98EB711DAB8}" dt="2023-10-05T05:49:48.973" v="4212" actId="207"/>
          <ac:spMkLst>
            <pc:docMk/>
            <pc:sldMk cId="3672796492" sldId="624"/>
            <ac:spMk id="11" creationId="{FA800B89-F756-68B1-B929-E07D00B24A19}"/>
          </ac:spMkLst>
        </pc:spChg>
      </pc:sldChg>
      <pc:sldChg chg="addSp delSp modSp new mod">
        <pc:chgData name="atsuki shinbori" userId="c31753449784fe06" providerId="LiveId" clId="{5C623154-F8C0-4A9B-AEBB-C98EB711DAB8}" dt="2023-10-06T07:05:47.170" v="5770"/>
        <pc:sldMkLst>
          <pc:docMk/>
          <pc:sldMk cId="2338639250" sldId="625"/>
        </pc:sldMkLst>
        <pc:spChg chg="mod">
          <ac:chgData name="atsuki shinbori" userId="c31753449784fe06" providerId="LiveId" clId="{5C623154-F8C0-4A9B-AEBB-C98EB711DAB8}" dt="2023-10-06T07:05:47.170" v="5770"/>
          <ac:spMkLst>
            <pc:docMk/>
            <pc:sldMk cId="2338639250" sldId="625"/>
            <ac:spMk id="4" creationId="{9CA3AEA7-822C-A27B-AEDD-DCD13221A2FA}"/>
          </ac:spMkLst>
        </pc:spChg>
        <pc:spChg chg="add mod">
          <ac:chgData name="atsuki shinbori" userId="c31753449784fe06" providerId="LiveId" clId="{5C623154-F8C0-4A9B-AEBB-C98EB711DAB8}" dt="2023-10-05T09:35:48.063" v="4324" actId="20577"/>
          <ac:spMkLst>
            <pc:docMk/>
            <pc:sldMk cId="2338639250" sldId="625"/>
            <ac:spMk id="5" creationId="{1EE0E56B-D000-FA9E-BF51-82634D4F839A}"/>
          </ac:spMkLst>
        </pc:spChg>
        <pc:spChg chg="add del mod">
          <ac:chgData name="atsuki shinbori" userId="c31753449784fe06" providerId="LiveId" clId="{5C623154-F8C0-4A9B-AEBB-C98EB711DAB8}" dt="2023-10-04T10:59:48.551" v="3028"/>
          <ac:spMkLst>
            <pc:docMk/>
            <pc:sldMk cId="2338639250" sldId="625"/>
            <ac:spMk id="5" creationId="{7C87BB93-0A67-3254-86A1-C26EC90CEC5A}"/>
          </ac:spMkLst>
        </pc:spChg>
        <pc:spChg chg="add mod">
          <ac:chgData name="atsuki shinbori" userId="c31753449784fe06" providerId="LiveId" clId="{5C623154-F8C0-4A9B-AEBB-C98EB711DAB8}" dt="2023-10-05T09:35:33.903" v="4309" actId="20577"/>
          <ac:spMkLst>
            <pc:docMk/>
            <pc:sldMk cId="2338639250" sldId="625"/>
            <ac:spMk id="6" creationId="{3775076E-B8EA-7F7F-316B-1FA88EF7046F}"/>
          </ac:spMkLst>
        </pc:spChg>
        <pc:spChg chg="add mod">
          <ac:chgData name="atsuki shinbori" userId="c31753449784fe06" providerId="LiveId" clId="{5C623154-F8C0-4A9B-AEBB-C98EB711DAB8}" dt="2023-10-05T09:36:48.189" v="4328" actId="1076"/>
          <ac:spMkLst>
            <pc:docMk/>
            <pc:sldMk cId="2338639250" sldId="625"/>
            <ac:spMk id="8" creationId="{B068D5EC-209C-645E-3BD9-1293941C9459}"/>
          </ac:spMkLst>
        </pc:spChg>
        <pc:spChg chg="add mod">
          <ac:chgData name="atsuki shinbori" userId="c31753449784fe06" providerId="LiveId" clId="{5C623154-F8C0-4A9B-AEBB-C98EB711DAB8}" dt="2023-10-05T09:38:26.836" v="4336" actId="1076"/>
          <ac:spMkLst>
            <pc:docMk/>
            <pc:sldMk cId="2338639250" sldId="625"/>
            <ac:spMk id="9" creationId="{A23034E8-0647-5F71-49B8-39DAD93BF3DA}"/>
          </ac:spMkLst>
        </pc:spChg>
        <pc:spChg chg="add mod">
          <ac:chgData name="atsuki shinbori" userId="c31753449784fe06" providerId="LiveId" clId="{5C623154-F8C0-4A9B-AEBB-C98EB711DAB8}" dt="2023-10-05T09:38:41.975" v="4340" actId="207"/>
          <ac:spMkLst>
            <pc:docMk/>
            <pc:sldMk cId="2338639250" sldId="625"/>
            <ac:spMk id="10" creationId="{A64D1CAD-1425-0FA1-754F-D4A1DBD7772D}"/>
          </ac:spMkLst>
        </pc:spChg>
        <pc:spChg chg="add mod">
          <ac:chgData name="atsuki shinbori" userId="c31753449784fe06" providerId="LiveId" clId="{5C623154-F8C0-4A9B-AEBB-C98EB711DAB8}" dt="2023-10-06T06:04:49.448" v="5758" actId="20577"/>
          <ac:spMkLst>
            <pc:docMk/>
            <pc:sldMk cId="2338639250" sldId="625"/>
            <ac:spMk id="11" creationId="{2DEDEE21-4C59-EE99-BDD7-FC3E8872FF27}"/>
          </ac:spMkLst>
        </pc:spChg>
        <pc:spChg chg="add mod">
          <ac:chgData name="atsuki shinbori" userId="c31753449784fe06" providerId="LiveId" clId="{5C623154-F8C0-4A9B-AEBB-C98EB711DAB8}" dt="2023-10-06T06:05:08.962" v="5760" actId="255"/>
          <ac:spMkLst>
            <pc:docMk/>
            <pc:sldMk cId="2338639250" sldId="625"/>
            <ac:spMk id="12" creationId="{DA1D68E2-1484-6CFE-534E-E38D51C7CF23}"/>
          </ac:spMkLst>
        </pc:spChg>
        <pc:spChg chg="add mod">
          <ac:chgData name="atsuki shinbori" userId="c31753449784fe06" providerId="LiveId" clId="{5C623154-F8C0-4A9B-AEBB-C98EB711DAB8}" dt="2023-10-06T06:02:02.010" v="5726" actId="20577"/>
          <ac:spMkLst>
            <pc:docMk/>
            <pc:sldMk cId="2338639250" sldId="625"/>
            <ac:spMk id="14" creationId="{87B517AC-2D10-F910-FC58-138F6EB75820}"/>
          </ac:spMkLst>
        </pc:spChg>
        <pc:spChg chg="add mod">
          <ac:chgData name="atsuki shinbori" userId="c31753449784fe06" providerId="LiveId" clId="{5C623154-F8C0-4A9B-AEBB-C98EB711DAB8}" dt="2023-10-05T09:49:29.042" v="4729" actId="1076"/>
          <ac:spMkLst>
            <pc:docMk/>
            <pc:sldMk cId="2338639250" sldId="625"/>
            <ac:spMk id="15" creationId="{95078060-E305-6CEE-93C5-684C55B7FDFE}"/>
          </ac:spMkLst>
        </pc:spChg>
        <pc:spChg chg="add mod">
          <ac:chgData name="atsuki shinbori" userId="c31753449784fe06" providerId="LiveId" clId="{5C623154-F8C0-4A9B-AEBB-C98EB711DAB8}" dt="2023-10-06T06:03:10.270" v="5728" actId="14100"/>
          <ac:spMkLst>
            <pc:docMk/>
            <pc:sldMk cId="2338639250" sldId="625"/>
            <ac:spMk id="16" creationId="{3359270A-F10D-4A44-224B-B2F052DEE5DB}"/>
          </ac:spMkLst>
        </pc:spChg>
        <pc:spChg chg="add mod">
          <ac:chgData name="atsuki shinbori" userId="c31753449784fe06" providerId="LiveId" clId="{5C623154-F8C0-4A9B-AEBB-C98EB711DAB8}" dt="2023-10-05T09:49:34.395" v="4731" actId="1076"/>
          <ac:spMkLst>
            <pc:docMk/>
            <pc:sldMk cId="2338639250" sldId="625"/>
            <ac:spMk id="17" creationId="{659A1252-4AC8-8127-C56E-1C70D2BFC538}"/>
          </ac:spMkLst>
        </pc:spChg>
        <pc:spChg chg="add mod">
          <ac:chgData name="atsuki shinbori" userId="c31753449784fe06" providerId="LiveId" clId="{5C623154-F8C0-4A9B-AEBB-C98EB711DAB8}" dt="2023-10-05T09:49:47.210" v="4735" actId="207"/>
          <ac:spMkLst>
            <pc:docMk/>
            <pc:sldMk cId="2338639250" sldId="625"/>
            <ac:spMk id="18" creationId="{E89F141D-40F9-09C8-672D-0DD3997DCF38}"/>
          </ac:spMkLst>
        </pc:spChg>
        <pc:picChg chg="add mod">
          <ac:chgData name="atsuki shinbori" userId="c31753449784fe06" providerId="LiveId" clId="{5C623154-F8C0-4A9B-AEBB-C98EB711DAB8}" dt="2023-10-05T09:36:41.119" v="4326" actId="14100"/>
          <ac:picMkLst>
            <pc:docMk/>
            <pc:sldMk cId="2338639250" sldId="625"/>
            <ac:picMk id="7" creationId="{0606E371-4114-D683-3D1B-41C0C4FB17D6}"/>
          </ac:picMkLst>
        </pc:picChg>
      </pc:sldChg>
      <pc:sldChg chg="addSp modSp new mod">
        <pc:chgData name="atsuki shinbori" userId="c31753449784fe06" providerId="LiveId" clId="{5C623154-F8C0-4A9B-AEBB-C98EB711DAB8}" dt="2023-10-06T06:05:50.280" v="5761"/>
        <pc:sldMkLst>
          <pc:docMk/>
          <pc:sldMk cId="4069057632" sldId="626"/>
        </pc:sldMkLst>
        <pc:spChg chg="mod">
          <ac:chgData name="atsuki shinbori" userId="c31753449784fe06" providerId="LiveId" clId="{5C623154-F8C0-4A9B-AEBB-C98EB711DAB8}" dt="2023-10-04T11:00:19.873" v="3044" actId="20577"/>
          <ac:spMkLst>
            <pc:docMk/>
            <pc:sldMk cId="4069057632" sldId="626"/>
            <ac:spMk id="4" creationId="{E5D18293-59C5-833D-FAFA-E431FDB070D8}"/>
          </ac:spMkLst>
        </pc:spChg>
        <pc:spChg chg="add mod">
          <ac:chgData name="atsuki shinbori" userId="c31753449784fe06" providerId="LiveId" clId="{5C623154-F8C0-4A9B-AEBB-C98EB711DAB8}" dt="2023-10-06T06:05:50.280" v="5761"/>
          <ac:spMkLst>
            <pc:docMk/>
            <pc:sldMk cId="4069057632" sldId="626"/>
            <ac:spMk id="5" creationId="{DC25D867-95DC-3726-D062-43F0873184D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949787" cy="496967"/>
          </a:xfrm>
          <a:prstGeom prst="rect">
            <a:avLst/>
          </a:prstGeom>
        </p:spPr>
        <p:txBody>
          <a:bodyPr vert="horz" lIns="91788" tIns="45892" rIns="91788" bIns="4589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2" y="1"/>
            <a:ext cx="2949787" cy="496967"/>
          </a:xfrm>
          <a:prstGeom prst="rect">
            <a:avLst/>
          </a:prstGeom>
        </p:spPr>
        <p:txBody>
          <a:bodyPr vert="horz" lIns="91788" tIns="45892" rIns="91788" bIns="45892" rtlCol="0"/>
          <a:lstStyle>
            <a:lvl1pPr algn="r">
              <a:defRPr sz="1200"/>
            </a:lvl1pPr>
          </a:lstStyle>
          <a:p>
            <a:fld id="{7A2212F7-F3D4-4D3C-98F1-DEADEC9A5673}" type="datetimeFigureOut">
              <a:rPr kumimoji="1" lang="ja-JP" altLang="en-US" smtClean="0"/>
              <a:t>2023/10/6</a:t>
            </a:fld>
            <a:endParaRPr kumimoji="1" lang="ja-JP" altLang="en-US"/>
          </a:p>
        </p:txBody>
      </p:sp>
      <p:sp>
        <p:nvSpPr>
          <p:cNvPr id="4" name="スライド イメージ プレースホルダー 3"/>
          <p:cNvSpPr>
            <a:spLocks noGrp="1" noRot="1" noChangeAspect="1"/>
          </p:cNvSpPr>
          <p:nvPr>
            <p:ph type="sldImg" idx="2"/>
          </p:nvPr>
        </p:nvSpPr>
        <p:spPr>
          <a:xfrm>
            <a:off x="919163" y="744538"/>
            <a:ext cx="4968875" cy="3725862"/>
          </a:xfrm>
          <a:prstGeom prst="rect">
            <a:avLst/>
          </a:prstGeom>
          <a:noFill/>
          <a:ln w="12700">
            <a:solidFill>
              <a:prstClr val="black"/>
            </a:solidFill>
          </a:ln>
        </p:spPr>
        <p:txBody>
          <a:bodyPr vert="horz" lIns="91788" tIns="45892" rIns="91788" bIns="45892" rtlCol="0" anchor="ctr"/>
          <a:lstStyle/>
          <a:p>
            <a:endParaRPr lang="ja-JP" altLang="en-US"/>
          </a:p>
        </p:txBody>
      </p:sp>
      <p:sp>
        <p:nvSpPr>
          <p:cNvPr id="5" name="ノート プレースホルダー 4"/>
          <p:cNvSpPr>
            <a:spLocks noGrp="1"/>
          </p:cNvSpPr>
          <p:nvPr>
            <p:ph type="body" sz="quarter" idx="3"/>
          </p:nvPr>
        </p:nvSpPr>
        <p:spPr>
          <a:xfrm>
            <a:off x="680721" y="4721188"/>
            <a:ext cx="5445760" cy="4472702"/>
          </a:xfrm>
          <a:prstGeom prst="rect">
            <a:avLst/>
          </a:prstGeom>
        </p:spPr>
        <p:txBody>
          <a:bodyPr vert="horz" lIns="91788" tIns="45892" rIns="91788" bIns="4589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48"/>
            <a:ext cx="2949787" cy="496967"/>
          </a:xfrm>
          <a:prstGeom prst="rect">
            <a:avLst/>
          </a:prstGeom>
        </p:spPr>
        <p:txBody>
          <a:bodyPr vert="horz" lIns="91788" tIns="45892" rIns="91788" bIns="4589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2" y="9440648"/>
            <a:ext cx="2949787" cy="496967"/>
          </a:xfrm>
          <a:prstGeom prst="rect">
            <a:avLst/>
          </a:prstGeom>
        </p:spPr>
        <p:txBody>
          <a:bodyPr vert="horz" lIns="91788" tIns="45892" rIns="91788" bIns="45892" rtlCol="0" anchor="b"/>
          <a:lstStyle>
            <a:lvl1pPr algn="r">
              <a:defRPr sz="1200"/>
            </a:lvl1pPr>
          </a:lstStyle>
          <a:p>
            <a:fld id="{0E770E07-86F0-4E9A-8813-D5DB6F7832A0}" type="slidenum">
              <a:rPr kumimoji="1" lang="ja-JP" altLang="en-US" smtClean="0"/>
              <a:t>‹#›</a:t>
            </a:fld>
            <a:endParaRPr kumimoji="1" lang="ja-JP" altLang="en-US"/>
          </a:p>
        </p:txBody>
      </p:sp>
    </p:spTree>
    <p:extLst>
      <p:ext uri="{BB962C8B-B14F-4D97-AF65-F5344CB8AC3E}">
        <p14:creationId xmlns:p14="http://schemas.microsoft.com/office/powerpoint/2010/main" val="38472485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My</a:t>
            </a:r>
            <a:r>
              <a:rPr lang="en-US" altLang="ja-JP" baseline="0" dirty="0"/>
              <a:t> name is Atsuki Shinbori, and I came from ISEE, Nagoya University. </a:t>
            </a:r>
            <a:r>
              <a:rPr lang="en-US" altLang="ja-JP" dirty="0"/>
              <a:t>I would like to talk about </a:t>
            </a:r>
            <a:r>
              <a:rPr lang="en-US" altLang="ja-JP" dirty="0">
                <a:solidFill>
                  <a:srgbClr val="C00000"/>
                </a:solidFill>
                <a:latin typeface="Calibri" panose="020F0502020204030204" pitchFamily="34" charset="0"/>
                <a:cs typeface="Calibri" panose="020F0502020204030204" pitchFamily="34" charset="0"/>
              </a:rPr>
              <a:t>IUGONET data analysis system for a study of coupling processes in the solar-terrestrial system</a:t>
            </a:r>
            <a:r>
              <a:rPr lang="en-US" altLang="ja-JP" dirty="0"/>
              <a:t>. </a:t>
            </a:r>
            <a:r>
              <a:rPr lang="en-US" altLang="ja-JP" baseline="0" dirty="0"/>
              <a:t>In this talk, we focus on a recent advance of the IUGONET data analysis system and activity results.</a:t>
            </a:r>
            <a:endParaRPr kumimoji="1" lang="ja-JP" altLang="en-US" dirty="0"/>
          </a:p>
        </p:txBody>
      </p:sp>
      <p:sp>
        <p:nvSpPr>
          <p:cNvPr id="4" name="スライド番号プレースホルダー 3"/>
          <p:cNvSpPr>
            <a:spLocks noGrp="1"/>
          </p:cNvSpPr>
          <p:nvPr>
            <p:ph type="sldNum" sz="quarter" idx="10"/>
          </p:nvPr>
        </p:nvSpPr>
        <p:spPr/>
        <p:txBody>
          <a:bodyPr/>
          <a:lstStyle/>
          <a:p>
            <a:fld id="{0E770E07-86F0-4E9A-8813-D5DB6F7832A0}" type="slidenum">
              <a:rPr kumimoji="1" lang="ja-JP" altLang="en-US" smtClean="0"/>
              <a:t>1</a:t>
            </a:fld>
            <a:endParaRPr kumimoji="1" lang="ja-JP" altLang="en-US"/>
          </a:p>
        </p:txBody>
      </p:sp>
    </p:spTree>
    <p:extLst>
      <p:ext uri="{BB962C8B-B14F-4D97-AF65-F5344CB8AC3E}">
        <p14:creationId xmlns:p14="http://schemas.microsoft.com/office/powerpoint/2010/main" val="1659674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5" descr="iugonet_logo_top"/>
          <p:cNvPicPr>
            <a:picLocks noChangeAspect="1" noChangeArrowheads="1"/>
          </p:cNvPicPr>
          <p:nvPr/>
        </p:nvPicPr>
        <p:blipFill>
          <a:blip r:embed="rId2"/>
          <a:srcRect/>
          <a:stretch>
            <a:fillRect/>
          </a:stretch>
        </p:blipFill>
        <p:spPr bwMode="auto">
          <a:xfrm>
            <a:off x="503238" y="188913"/>
            <a:ext cx="8183562" cy="1655762"/>
          </a:xfrm>
          <a:prstGeom prst="rect">
            <a:avLst/>
          </a:prstGeom>
          <a:noFill/>
          <a:ln w="9525">
            <a:noFill/>
            <a:miter lim="800000"/>
            <a:headEnd/>
            <a:tailEnd/>
          </a:ln>
        </p:spPr>
      </p:pic>
      <p:sp>
        <p:nvSpPr>
          <p:cNvPr id="109570" name="Rectangle 2"/>
          <p:cNvSpPr>
            <a:spLocks noGrp="1" noChangeArrowheads="1"/>
          </p:cNvSpPr>
          <p:nvPr>
            <p:ph type="ctrTitle"/>
          </p:nvPr>
        </p:nvSpPr>
        <p:spPr>
          <a:xfrm>
            <a:off x="468313" y="2130425"/>
            <a:ext cx="8218487" cy="1470025"/>
          </a:xfrm>
          <a:noFill/>
        </p:spPr>
        <p:txBody>
          <a:bodyPr/>
          <a:lstStyle>
            <a:lvl1pPr>
              <a:defRPr/>
            </a:lvl1pPr>
          </a:lstStyle>
          <a:p>
            <a:r>
              <a:rPr lang="ja-JP" altLang="en-US"/>
              <a:t>マスター タイトルの書式設定</a:t>
            </a:r>
          </a:p>
        </p:txBody>
      </p:sp>
      <p:sp>
        <p:nvSpPr>
          <p:cNvPr id="109578" name="Rectangle 10"/>
          <p:cNvSpPr>
            <a:spLocks noGrp="1" noChangeArrowheads="1"/>
          </p:cNvSpPr>
          <p:nvPr>
            <p:ph type="subTitle" sz="quarter" idx="1"/>
          </p:nvPr>
        </p:nvSpPr>
        <p:spPr bwMode="auto">
          <a:xfrm>
            <a:off x="503238" y="3886200"/>
            <a:ext cx="8183562"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a:lvl1pPr>
          </a:lstStyle>
          <a:p>
            <a:r>
              <a:rPr lang="ja-JP" altLang="en-US"/>
              <a:t>マスター サブタイトルの書式設定</a:t>
            </a:r>
          </a:p>
        </p:txBody>
      </p:sp>
      <p:sp>
        <p:nvSpPr>
          <p:cNvPr id="5" name="Rectangle 6"/>
          <p:cNvSpPr>
            <a:spLocks noGrp="1" noChangeArrowheads="1"/>
          </p:cNvSpPr>
          <p:nvPr>
            <p:ph type="sldNum" sz="quarter" idx="10"/>
          </p:nvPr>
        </p:nvSpPr>
        <p:spPr>
          <a:xfrm>
            <a:off x="6553200" y="6245225"/>
            <a:ext cx="2133600" cy="476250"/>
          </a:xfrm>
        </p:spPr>
        <p:txBody>
          <a:bodyPr/>
          <a:lstStyle>
            <a:lvl1pPr>
              <a:defRPr/>
            </a:lvl1pPr>
          </a:lstStyle>
          <a:p>
            <a:fld id="{1532BDBE-62CD-430D-A5A8-D852C4BDC613}" type="slidenum">
              <a:rPr kumimoji="1" lang="ja-JP" altLang="en-US" smtClean="0"/>
              <a:t>‹#›</a:t>
            </a:fld>
            <a:endParaRPr kumimoji="1" lang="ja-JP" altLang="en-US"/>
          </a:p>
        </p:txBody>
      </p:sp>
      <p:sp>
        <p:nvSpPr>
          <p:cNvPr id="6" name="日付プレースホルダ 5"/>
          <p:cNvSpPr>
            <a:spLocks noGrp="1"/>
          </p:cNvSpPr>
          <p:nvPr>
            <p:ph type="dt" sz="half" idx="11"/>
          </p:nvPr>
        </p:nvSpPr>
        <p:spPr/>
        <p:txBody>
          <a:bodyPr/>
          <a:lstStyle/>
          <a:p>
            <a:fld id="{9322F144-92A4-40F3-9ECB-982AE37DA408}" type="datetime1">
              <a:rPr kumimoji="1" lang="ja-JP" altLang="en-US" smtClean="0"/>
              <a:t>2023/10/6</a:t>
            </a:fld>
            <a:endParaRPr kumimoji="1" lang="ja-JP" altLang="en-US"/>
          </a:p>
        </p:txBody>
      </p:sp>
    </p:spTree>
    <p:extLst>
      <p:ext uri="{BB962C8B-B14F-4D97-AF65-F5344CB8AC3E}">
        <p14:creationId xmlns:p14="http://schemas.microsoft.com/office/powerpoint/2010/main" val="429001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1532BDBE-62CD-430D-A5A8-D852C4BDC613}" type="slidenum">
              <a:rPr kumimoji="1" lang="ja-JP" altLang="en-US" smtClean="0"/>
              <a:t>‹#›</a:t>
            </a:fld>
            <a:endParaRPr kumimoji="1" lang="ja-JP" altLang="en-US"/>
          </a:p>
        </p:txBody>
      </p:sp>
      <p:sp>
        <p:nvSpPr>
          <p:cNvPr id="4" name="日付プレースホルダ 3"/>
          <p:cNvSpPr>
            <a:spLocks noGrp="1"/>
          </p:cNvSpPr>
          <p:nvPr>
            <p:ph type="dt" sz="half" idx="11"/>
          </p:nvPr>
        </p:nvSpPr>
        <p:spPr/>
        <p:txBody>
          <a:bodyPr/>
          <a:lstStyle/>
          <a:p>
            <a:fld id="{972D7D83-71E3-4AFF-829E-9487B42327AC}" type="datetime1">
              <a:rPr kumimoji="1" lang="ja-JP" altLang="en-US" smtClean="0"/>
              <a:t>2023/10/6</a:t>
            </a:fld>
            <a:endParaRPr kumimoji="1" lang="ja-JP" altLang="en-US"/>
          </a:p>
        </p:txBody>
      </p:sp>
      <p:sp>
        <p:nvSpPr>
          <p:cNvPr id="5" name="フッター プレースホルダ 4"/>
          <p:cNvSpPr>
            <a:spLocks noGrp="1"/>
          </p:cNvSpPr>
          <p:nvPr>
            <p:ph type="ftr" sz="quarter" idx="12"/>
          </p:nvPr>
        </p:nvSpPr>
        <p:spPr/>
        <p:txBody>
          <a:bodyPr/>
          <a:lstStyle/>
          <a:p>
            <a:r>
              <a:rPr kumimoji="1" lang="en-US" altLang="ja-JP"/>
              <a:t>Shinbori+, IHDEA2023, October 13, 2023</a:t>
            </a:r>
            <a:endParaRPr kumimoji="1" lang="ja-JP" altLang="en-US"/>
          </a:p>
        </p:txBody>
      </p:sp>
      <p:sp>
        <p:nvSpPr>
          <p:cNvPr id="6" name="タイトル 5"/>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85917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63713" y="228600"/>
            <a:ext cx="6999287" cy="533400"/>
          </a:xfrm>
        </p:spPr>
        <p:txBody>
          <a:bodyPr/>
          <a:lstStyle/>
          <a:p>
            <a:r>
              <a:rPr lang="ja-JP" altLang="en-US"/>
              <a:t>マスター タイトルの書式設定</a:t>
            </a:r>
          </a:p>
        </p:txBody>
      </p:sp>
      <p:sp>
        <p:nvSpPr>
          <p:cNvPr id="3" name="コンテンツ プレースホルダ 2"/>
          <p:cNvSpPr>
            <a:spLocks noGrp="1"/>
          </p:cNvSpPr>
          <p:nvPr>
            <p:ph idx="1"/>
          </p:nvPr>
        </p:nvSpPr>
        <p:spPr>
          <a:xfrm>
            <a:off x="457200" y="1600200"/>
            <a:ext cx="8229600" cy="4525963"/>
          </a:xfrm>
          <a:prstGeom prst="rect">
            <a:avLst/>
          </a:prstGeom>
        </p:spPr>
        <p:txBody>
          <a:bodyPr vert="horz">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Rectangle 6"/>
          <p:cNvSpPr>
            <a:spLocks noGrp="1" noChangeArrowheads="1"/>
          </p:cNvSpPr>
          <p:nvPr>
            <p:ph type="sldNum" sz="quarter" idx="10"/>
          </p:nvPr>
        </p:nvSpPr>
        <p:spPr>
          <a:ln/>
        </p:spPr>
        <p:txBody>
          <a:bodyPr/>
          <a:lstStyle>
            <a:lvl1pPr>
              <a:defRPr/>
            </a:lvl1pPr>
          </a:lstStyle>
          <a:p>
            <a:fld id="{1532BDBE-62CD-430D-A5A8-D852C4BDC613}" type="slidenum">
              <a:rPr kumimoji="1" lang="ja-JP" altLang="en-US" smtClean="0"/>
              <a:t>‹#›</a:t>
            </a:fld>
            <a:endParaRPr kumimoji="1" lang="ja-JP" altLang="en-US"/>
          </a:p>
        </p:txBody>
      </p:sp>
      <p:sp>
        <p:nvSpPr>
          <p:cNvPr id="5" name="日付プレースホルダ 4"/>
          <p:cNvSpPr>
            <a:spLocks noGrp="1"/>
          </p:cNvSpPr>
          <p:nvPr>
            <p:ph type="dt" sz="half" idx="11"/>
          </p:nvPr>
        </p:nvSpPr>
        <p:spPr/>
        <p:txBody>
          <a:bodyPr/>
          <a:lstStyle/>
          <a:p>
            <a:fld id="{69DAB043-4C44-47B5-9B42-2E8811396E5B}" type="datetime1">
              <a:rPr kumimoji="1" lang="ja-JP" altLang="en-US" smtClean="0"/>
              <a:t>2023/10/6</a:t>
            </a:fld>
            <a:endParaRPr kumimoji="1" lang="ja-JP" altLang="en-US"/>
          </a:p>
        </p:txBody>
      </p:sp>
      <p:sp>
        <p:nvSpPr>
          <p:cNvPr id="6" name="フッター プレースホルダ 5"/>
          <p:cNvSpPr>
            <a:spLocks noGrp="1"/>
          </p:cNvSpPr>
          <p:nvPr>
            <p:ph type="ftr" sz="quarter" idx="12"/>
          </p:nvPr>
        </p:nvSpPr>
        <p:spPr/>
        <p:txBody>
          <a:bodyPr/>
          <a:lstStyle/>
          <a:p>
            <a:r>
              <a:rPr kumimoji="1" lang="en-US" altLang="ja-JP"/>
              <a:t>Shinbori+, IHDEA2023, October 13, 2023</a:t>
            </a:r>
            <a:endParaRPr kumimoji="1" lang="ja-JP" altLang="en-US"/>
          </a:p>
        </p:txBody>
      </p:sp>
    </p:spTree>
    <p:extLst>
      <p:ext uri="{BB962C8B-B14F-4D97-AF65-F5344CB8AC3E}">
        <p14:creationId xmlns:p14="http://schemas.microsoft.com/office/powerpoint/2010/main" val="18589450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63713" y="228600"/>
            <a:ext cx="6999287" cy="533400"/>
          </a:xfrm>
          <a:prstGeom prst="rect">
            <a:avLst/>
          </a:prstGeom>
          <a:solidFill>
            <a:srgbClr val="000080"/>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30" name="Rectangle 6"/>
          <p:cNvSpPr>
            <a:spLocks noGrp="1" noChangeArrowheads="1"/>
          </p:cNvSpPr>
          <p:nvPr>
            <p:ph type="sldNum" sz="quarter" idx="4"/>
          </p:nvPr>
        </p:nvSpPr>
        <p:spPr bwMode="auto">
          <a:xfrm>
            <a:off x="8382000" y="6477000"/>
            <a:ext cx="5334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110" charset="0"/>
                <a:ea typeface="ＭＳ Ｐゴシック" pitchFamily="-110" charset="-128"/>
                <a:cs typeface="ＭＳ Ｐゴシック" pitchFamily="-110" charset="-128"/>
              </a:defRPr>
            </a:lvl1pPr>
          </a:lstStyle>
          <a:p>
            <a:fld id="{1532BDBE-62CD-430D-A5A8-D852C4BDC613}" type="slidenum">
              <a:rPr kumimoji="1" lang="ja-JP" altLang="en-US" smtClean="0"/>
              <a:t>‹#›</a:t>
            </a:fld>
            <a:endParaRPr kumimoji="1" lang="ja-JP" altLang="en-US"/>
          </a:p>
        </p:txBody>
      </p:sp>
      <p:pic>
        <p:nvPicPr>
          <p:cNvPr id="1028" name="Picture 6" descr="logo"/>
          <p:cNvPicPr>
            <a:picLocks noChangeAspect="1" noChangeArrowheads="1"/>
          </p:cNvPicPr>
          <p:nvPr/>
        </p:nvPicPr>
        <p:blipFill>
          <a:blip r:embed="rId5"/>
          <a:srcRect/>
          <a:stretch>
            <a:fillRect/>
          </a:stretch>
        </p:blipFill>
        <p:spPr bwMode="auto">
          <a:xfrm>
            <a:off x="236538" y="223838"/>
            <a:ext cx="1504950" cy="541337"/>
          </a:xfrm>
          <a:prstGeom prst="rect">
            <a:avLst/>
          </a:prstGeom>
          <a:noFill/>
          <a:ln w="9525">
            <a:noFill/>
            <a:miter lim="800000"/>
            <a:headEnd/>
            <a:tailEnd/>
          </a:ln>
        </p:spPr>
      </p:pic>
      <p:sp>
        <p:nvSpPr>
          <p:cNvPr id="5" name="日付プレースホルダ 4"/>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234EF-4F45-405E-858B-6C59D8F54D36}" type="datetime1">
              <a:rPr kumimoji="1" lang="ja-JP" altLang="en-US" smtClean="0"/>
              <a:t>2023/10/6</a:t>
            </a:fld>
            <a:endParaRPr kumimoji="1" lang="ja-JP" altLang="en-US"/>
          </a:p>
        </p:txBody>
      </p:sp>
      <p:sp>
        <p:nvSpPr>
          <p:cNvPr id="6" name="フッター プレースホルダ 5"/>
          <p:cNvSpPr>
            <a:spLocks noGrp="1"/>
          </p:cNvSpPr>
          <p:nvPr>
            <p:ph type="ftr" sz="quarter" idx="3"/>
          </p:nvPr>
        </p:nvSpPr>
        <p:spPr>
          <a:xfrm>
            <a:off x="1979712" y="6356350"/>
            <a:ext cx="59766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Shinbori+, IHDEA2023, October 13, 2023</a:t>
            </a:r>
            <a:endParaRPr kumimoji="1" lang="ja-JP" altLang="en-US"/>
          </a:p>
        </p:txBody>
      </p:sp>
    </p:spTree>
    <p:extLst>
      <p:ext uri="{BB962C8B-B14F-4D97-AF65-F5344CB8AC3E}">
        <p14:creationId xmlns:p14="http://schemas.microsoft.com/office/powerpoint/2010/main" val="361294403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dt="0"/>
  <p:txStyles>
    <p:titleStyle>
      <a:lvl1pPr algn="ctr" rtl="0" eaLnBrk="1" fontAlgn="base" hangingPunct="1">
        <a:spcBef>
          <a:spcPct val="0"/>
        </a:spcBef>
        <a:spcAft>
          <a:spcPct val="0"/>
        </a:spcAft>
        <a:defRPr kumimoji="1" sz="2800">
          <a:solidFill>
            <a:schemeClr val="bg1"/>
          </a:solidFill>
          <a:latin typeface="+mj-lt"/>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p:titleStyle>
    <p:bodyStyle>
      <a:lvl1pPr marL="342900" indent="-342900" algn="l" rtl="0" eaLnBrk="1" fontAlgn="base" hangingPunct="1">
        <a:spcBef>
          <a:spcPct val="20000"/>
        </a:spcBef>
        <a:spcAft>
          <a:spcPct val="0"/>
        </a:spcAft>
        <a:buChar char="•"/>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000">
          <a:solidFill>
            <a:schemeClr val="tx1"/>
          </a:solidFill>
          <a:latin typeface="+mj-lt"/>
          <a:ea typeface="+mn-ea"/>
          <a:cs typeface="+mn-cs"/>
        </a:defRPr>
      </a:lvl2pPr>
      <a:lvl3pPr marL="1143000" indent="-228600" algn="l" rtl="0" eaLnBrk="1" fontAlgn="base" hangingPunct="1">
        <a:spcBef>
          <a:spcPct val="20000"/>
        </a:spcBef>
        <a:spcAft>
          <a:spcPct val="0"/>
        </a:spcAft>
        <a:buChar char="•"/>
        <a:defRPr kumimoji="1">
          <a:solidFill>
            <a:schemeClr val="tx1"/>
          </a:solidFill>
          <a:latin typeface="+mj-lt"/>
          <a:ea typeface="+mn-ea"/>
          <a:cs typeface="+mn-cs"/>
        </a:defRPr>
      </a:lvl3pPr>
      <a:lvl4pPr marL="1600200" indent="-228600" algn="l" rtl="0" eaLnBrk="1" fontAlgn="base" hangingPunct="1">
        <a:spcBef>
          <a:spcPct val="20000"/>
        </a:spcBef>
        <a:spcAft>
          <a:spcPct val="0"/>
        </a:spcAft>
        <a:buChar char="–"/>
        <a:defRPr kumimoji="1">
          <a:solidFill>
            <a:schemeClr val="tx1"/>
          </a:solidFill>
          <a:latin typeface="+mj-lt"/>
          <a:ea typeface="+mn-ea"/>
          <a:cs typeface="+mn-cs"/>
        </a:defRPr>
      </a:lvl4pPr>
      <a:lvl5pPr marL="2057400" indent="-228600" algn="l" rtl="0" eaLnBrk="1" fontAlgn="base" hangingPunct="1">
        <a:spcBef>
          <a:spcPct val="20000"/>
        </a:spcBef>
        <a:spcAft>
          <a:spcPct val="0"/>
        </a:spcAft>
        <a:buChar char="»"/>
        <a:defRPr kumimoji="1" sz="1600">
          <a:solidFill>
            <a:schemeClr val="tx1"/>
          </a:solidFill>
          <a:latin typeface="+mj-lt"/>
          <a:ea typeface="+mn-ea"/>
          <a:cs typeface="+mn-cs"/>
        </a:defRPr>
      </a:lvl5pPr>
      <a:lvl6pPr marL="2514600" indent="-228600" algn="l" rtl="0" eaLnBrk="1" fontAlgn="base" hangingPunct="1">
        <a:spcBef>
          <a:spcPct val="20000"/>
        </a:spcBef>
        <a:spcAft>
          <a:spcPct val="0"/>
        </a:spcAft>
        <a:buChar char="»"/>
        <a:defRPr kumimoji="1" sz="1600">
          <a:solidFill>
            <a:schemeClr val="tx1"/>
          </a:solidFill>
          <a:latin typeface="+mj-lt"/>
          <a:ea typeface="+mn-ea"/>
          <a:cs typeface="+mn-cs"/>
        </a:defRPr>
      </a:lvl6pPr>
      <a:lvl7pPr marL="2971800" indent="-228600" algn="l" rtl="0" eaLnBrk="1" fontAlgn="base" hangingPunct="1">
        <a:spcBef>
          <a:spcPct val="20000"/>
        </a:spcBef>
        <a:spcAft>
          <a:spcPct val="0"/>
        </a:spcAft>
        <a:buChar char="»"/>
        <a:defRPr kumimoji="1" sz="1600">
          <a:solidFill>
            <a:schemeClr val="tx1"/>
          </a:solidFill>
          <a:latin typeface="+mj-lt"/>
          <a:ea typeface="+mn-ea"/>
          <a:cs typeface="+mn-cs"/>
        </a:defRPr>
      </a:lvl7pPr>
      <a:lvl8pPr marL="3429000" indent="-228600" algn="l" rtl="0" eaLnBrk="1" fontAlgn="base" hangingPunct="1">
        <a:spcBef>
          <a:spcPct val="20000"/>
        </a:spcBef>
        <a:spcAft>
          <a:spcPct val="0"/>
        </a:spcAft>
        <a:buChar char="»"/>
        <a:defRPr kumimoji="1" sz="1600">
          <a:solidFill>
            <a:schemeClr val="tx1"/>
          </a:solidFill>
          <a:latin typeface="+mj-lt"/>
          <a:ea typeface="+mn-ea"/>
          <a:cs typeface="+mn-cs"/>
        </a:defRPr>
      </a:lvl8pPr>
      <a:lvl9pPr marL="3886200" indent="-228600" algn="l" rtl="0" eaLnBrk="1" fontAlgn="base" hangingPunct="1">
        <a:spcBef>
          <a:spcPct val="20000"/>
        </a:spcBef>
        <a:spcAft>
          <a:spcPct val="0"/>
        </a:spcAft>
        <a:buChar char="»"/>
        <a:defRPr kumimoji="1" sz="1600">
          <a:solidFill>
            <a:schemeClr val="tx1"/>
          </a:solidFill>
          <a:latin typeface="+mj-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ctrTitle"/>
          </p:nvPr>
        </p:nvSpPr>
        <p:spPr>
          <a:xfrm>
            <a:off x="251520" y="1988840"/>
            <a:ext cx="8646516" cy="1728192"/>
          </a:xfrm>
          <a:solidFill>
            <a:srgbClr val="FFFFCC"/>
          </a:solidFill>
          <a:ln w="38100" cmpd="dbl">
            <a:solidFill>
              <a:srgbClr val="006600"/>
            </a:solidFill>
          </a:ln>
        </p:spPr>
        <p:txBody>
          <a:bodyPr/>
          <a:lstStyle/>
          <a:p>
            <a:r>
              <a:rPr lang="en-US" altLang="ja-JP" dirty="0">
                <a:solidFill>
                  <a:srgbClr val="C00000"/>
                </a:solidFill>
                <a:latin typeface="Spica Neue" panose="02000503000000000000" pitchFamily="2" charset="-128"/>
                <a:ea typeface="Spica Neue" panose="02000503000000000000" pitchFamily="2" charset="-128"/>
                <a:cs typeface="Spica Neue" panose="02000503000000000000" pitchFamily="2" charset="-128"/>
              </a:rPr>
              <a:t>Feedback from IUGONET and other Japanese institutes in implementing SPASE 2.6.0 especially in the field of Thermosphere/Ionosphere </a:t>
            </a:r>
          </a:p>
        </p:txBody>
      </p:sp>
      <p:sp>
        <p:nvSpPr>
          <p:cNvPr id="6" name="テキスト ボックス 5"/>
          <p:cNvSpPr txBox="1"/>
          <p:nvPr/>
        </p:nvSpPr>
        <p:spPr bwMode="auto">
          <a:xfrm>
            <a:off x="245964" y="4221088"/>
            <a:ext cx="8640960" cy="2024137"/>
          </a:xfrm>
          <a:prstGeom prst="rect">
            <a:avLst/>
          </a:prstGeom>
          <a:noFill/>
          <a:ln w="9525">
            <a:noFill/>
            <a:miter lim="800000"/>
            <a:headEnd/>
            <a:tailEnd/>
          </a:ln>
          <a:effectLst/>
        </p:spPr>
        <p:txBody>
          <a:bodyPr wrap="square" lIns="36000" tIns="36000" rIns="36000" bIns="36000" rtlCol="0" anchor="ctr" anchorCtr="1">
            <a:prstTxWarp prst="textNoShape">
              <a:avLst/>
            </a:prstTxWarp>
            <a:noAutofit/>
          </a:bodyPr>
          <a:lstStyle/>
          <a:p>
            <a:pPr algn="ctr">
              <a:spcBef>
                <a:spcPts val="300"/>
              </a:spcBef>
            </a:pPr>
            <a:r>
              <a:rPr lang="en-US" altLang="ja-JP" sz="1400" b="1" dirty="0">
                <a:latin typeface="Spica Neue" panose="02000503000000000000" pitchFamily="2" charset="-128"/>
                <a:ea typeface="Spica Neue" panose="02000503000000000000" pitchFamily="2" charset="-128"/>
                <a:cs typeface="Spica Neue" panose="02000503000000000000" pitchFamily="2" charset="-128"/>
              </a:rPr>
              <a:t>*Atsuki Shinbori</a:t>
            </a:r>
            <a:r>
              <a:rPr lang="en-US" altLang="ja-JP" sz="1400" b="1" baseline="30000" dirty="0">
                <a:latin typeface="Spica Neue" panose="02000503000000000000" pitchFamily="2" charset="-128"/>
                <a:ea typeface="Spica Neue" panose="02000503000000000000" pitchFamily="2" charset="-128"/>
                <a:cs typeface="Spica Neue" panose="02000503000000000000" pitchFamily="2" charset="-128"/>
              </a:rPr>
              <a:t>1</a:t>
            </a:r>
            <a:r>
              <a:rPr lang="en-US" altLang="ja-JP" sz="1400" b="1" dirty="0">
                <a:latin typeface="Spica Neue" panose="02000503000000000000" pitchFamily="2" charset="-128"/>
                <a:ea typeface="Spica Neue" panose="02000503000000000000" pitchFamily="2" charset="-128"/>
                <a:cs typeface="Spica Neue" panose="02000503000000000000" pitchFamily="2" charset="-128"/>
              </a:rPr>
              <a:t>, Chihiro Tao</a:t>
            </a:r>
            <a:r>
              <a:rPr lang="en-US" altLang="ja-JP" sz="1400" b="1" baseline="30000" dirty="0">
                <a:latin typeface="Spica Neue" panose="02000503000000000000" pitchFamily="2" charset="-128"/>
                <a:ea typeface="Spica Neue" panose="02000503000000000000" pitchFamily="2" charset="-128"/>
                <a:cs typeface="Spica Neue" panose="02000503000000000000" pitchFamily="2" charset="-128"/>
              </a:rPr>
              <a:t>2</a:t>
            </a:r>
            <a:r>
              <a:rPr lang="en-US" altLang="ja-JP" sz="1400" b="1" dirty="0">
                <a:latin typeface="Spica Neue" panose="02000503000000000000" pitchFamily="2" charset="-128"/>
                <a:ea typeface="Spica Neue" panose="02000503000000000000" pitchFamily="2" charset="-128"/>
                <a:cs typeface="Spica Neue" panose="02000503000000000000" pitchFamily="2" charset="-128"/>
              </a:rPr>
              <a:t>, </a:t>
            </a:r>
            <a:r>
              <a:rPr lang="en-US" altLang="ja-JP" sz="1400" b="1" dirty="0" err="1">
                <a:latin typeface="Spica Neue" panose="02000503000000000000" pitchFamily="2" charset="-128"/>
                <a:ea typeface="Spica Neue" panose="02000503000000000000" pitchFamily="2" charset="-128"/>
                <a:cs typeface="Spica Neue" panose="02000503000000000000" pitchFamily="2" charset="-128"/>
              </a:rPr>
              <a:t>Hidekatsu</a:t>
            </a:r>
            <a:r>
              <a:rPr lang="en-US" altLang="ja-JP" sz="1400" b="1" dirty="0">
                <a:latin typeface="Spica Neue" panose="02000503000000000000" pitchFamily="2" charset="-128"/>
                <a:ea typeface="Spica Neue" panose="02000503000000000000" pitchFamily="2" charset="-128"/>
                <a:cs typeface="Spica Neue" panose="02000503000000000000" pitchFamily="2" charset="-128"/>
              </a:rPr>
              <a:t> Jin</a:t>
            </a:r>
            <a:r>
              <a:rPr lang="en-US" altLang="ja-JP" sz="1400" b="1" baseline="30000" dirty="0">
                <a:latin typeface="Spica Neue" panose="02000503000000000000" pitchFamily="2" charset="-128"/>
                <a:ea typeface="Spica Neue" panose="02000503000000000000" pitchFamily="2" charset="-128"/>
                <a:cs typeface="Spica Neue" panose="02000503000000000000" pitchFamily="2" charset="-128"/>
              </a:rPr>
              <a:t>2</a:t>
            </a:r>
            <a:r>
              <a:rPr lang="en-US" altLang="ja-JP" sz="1400" b="1" dirty="0">
                <a:latin typeface="Spica Neue" panose="02000503000000000000" pitchFamily="2" charset="-128"/>
                <a:ea typeface="Spica Neue" panose="02000503000000000000" pitchFamily="2" charset="-128"/>
                <a:cs typeface="Spica Neue" panose="02000503000000000000" pitchFamily="2" charset="-128"/>
              </a:rPr>
              <a:t>, Yoshimasa Tanaka</a:t>
            </a:r>
            <a:r>
              <a:rPr lang="en-US" altLang="ja-JP" sz="1400" b="1" baseline="30000" dirty="0">
                <a:latin typeface="Spica Neue" panose="02000503000000000000" pitchFamily="2" charset="-128"/>
                <a:ea typeface="Spica Neue" panose="02000503000000000000" pitchFamily="2" charset="-128"/>
                <a:cs typeface="Spica Neue" panose="02000503000000000000" pitchFamily="2" charset="-128"/>
              </a:rPr>
              <a:t>3</a:t>
            </a:r>
            <a:r>
              <a:rPr lang="en-US" altLang="ja-JP" sz="1400" b="1" dirty="0">
                <a:latin typeface="Spica Neue" panose="02000503000000000000" pitchFamily="2" charset="-128"/>
                <a:ea typeface="Spica Neue" panose="02000503000000000000" pitchFamily="2" charset="-128"/>
                <a:cs typeface="Spica Neue" panose="02000503000000000000" pitchFamily="2" charset="-128"/>
              </a:rPr>
              <a:t>, Shuji Abe</a:t>
            </a:r>
            <a:r>
              <a:rPr lang="en-US" altLang="ja-JP" sz="1400" b="1" baseline="30000" dirty="0">
                <a:latin typeface="Spica Neue" panose="02000503000000000000" pitchFamily="2" charset="-128"/>
                <a:ea typeface="Spica Neue" panose="02000503000000000000" pitchFamily="2" charset="-128"/>
                <a:cs typeface="Spica Neue" panose="02000503000000000000" pitchFamily="2" charset="-128"/>
              </a:rPr>
              <a:t>4</a:t>
            </a:r>
            <a:r>
              <a:rPr lang="en-US" altLang="ja-JP" sz="1400" b="1" dirty="0">
                <a:latin typeface="Spica Neue" panose="02000503000000000000" pitchFamily="2" charset="-128"/>
                <a:ea typeface="Spica Neue" panose="02000503000000000000" pitchFamily="2" charset="-128"/>
                <a:cs typeface="Spica Neue" panose="02000503000000000000" pitchFamily="2" charset="-128"/>
              </a:rPr>
              <a:t>, and Masahito Nosé</a:t>
            </a:r>
            <a:r>
              <a:rPr lang="en-US" altLang="ja-JP" sz="1400" b="1" baseline="30000" dirty="0">
                <a:latin typeface="Spica Neue" panose="02000503000000000000" pitchFamily="2" charset="-128"/>
                <a:ea typeface="Spica Neue" panose="02000503000000000000" pitchFamily="2" charset="-128"/>
                <a:cs typeface="Spica Neue" panose="02000503000000000000" pitchFamily="2" charset="-128"/>
              </a:rPr>
              <a:t>5</a:t>
            </a:r>
          </a:p>
          <a:p>
            <a:pPr algn="ctr">
              <a:spcBef>
                <a:spcPts val="300"/>
              </a:spcBef>
            </a:pPr>
            <a:r>
              <a:rPr lang="en-US" altLang="ja-JP" sz="1400" b="1" dirty="0">
                <a:latin typeface="Spica Neue" panose="02000503000000000000" pitchFamily="2" charset="-128"/>
                <a:ea typeface="Spica Neue" panose="02000503000000000000" pitchFamily="2" charset="-128"/>
                <a:cs typeface="Spica Neue" panose="02000503000000000000" pitchFamily="2" charset="-128"/>
              </a:rPr>
              <a:t>1. Institute for Space-Earth Environmental Research (ISEE), Nagoya University </a:t>
            </a:r>
          </a:p>
          <a:p>
            <a:pPr algn="ctr">
              <a:spcBef>
                <a:spcPts val="300"/>
              </a:spcBef>
            </a:pPr>
            <a:r>
              <a:rPr lang="en-US" altLang="ja-JP" sz="1400" b="1" dirty="0">
                <a:latin typeface="Spica Neue" panose="02000503000000000000" pitchFamily="2" charset="-128"/>
                <a:ea typeface="Spica Neue" panose="02000503000000000000" pitchFamily="2" charset="-128"/>
                <a:cs typeface="Spica Neue" panose="02000503000000000000" pitchFamily="2" charset="-128"/>
              </a:rPr>
              <a:t>2. National Institute of Information and Communications Technology (NICT)</a:t>
            </a:r>
          </a:p>
          <a:p>
            <a:pPr algn="ctr">
              <a:spcBef>
                <a:spcPts val="300"/>
              </a:spcBef>
            </a:pPr>
            <a:r>
              <a:rPr lang="en-US" altLang="ja-JP" sz="1400" b="1" dirty="0">
                <a:latin typeface="Spica Neue" panose="02000503000000000000" pitchFamily="2" charset="-128"/>
                <a:ea typeface="Spica Neue" panose="02000503000000000000" pitchFamily="2" charset="-128"/>
                <a:cs typeface="Spica Neue" panose="02000503000000000000" pitchFamily="2" charset="-128"/>
              </a:rPr>
              <a:t>3. National Institute of Polar Research (NIPR)</a:t>
            </a:r>
          </a:p>
          <a:p>
            <a:pPr algn="ctr">
              <a:spcBef>
                <a:spcPts val="300"/>
              </a:spcBef>
            </a:pPr>
            <a:r>
              <a:rPr lang="en-US" altLang="ja-JP" sz="1400" b="1" dirty="0">
                <a:latin typeface="Spica Neue" panose="02000503000000000000" pitchFamily="2" charset="-128"/>
                <a:ea typeface="Spica Neue" panose="02000503000000000000" pitchFamily="2" charset="-128"/>
                <a:cs typeface="Spica Neue" panose="02000503000000000000" pitchFamily="2" charset="-128"/>
              </a:rPr>
              <a:t>4. International Research Center for Space</a:t>
            </a:r>
            <a:r>
              <a:rPr lang="ja-JP" altLang="en-US" sz="1400" b="1" dirty="0">
                <a:latin typeface="Spica Neue" panose="02000503000000000000" pitchFamily="2" charset="-128"/>
                <a:ea typeface="Spica Neue" panose="02000503000000000000" pitchFamily="2" charset="-128"/>
                <a:cs typeface="Spica Neue" panose="02000503000000000000" pitchFamily="2" charset="-128"/>
              </a:rPr>
              <a:t> </a:t>
            </a:r>
            <a:r>
              <a:rPr lang="en-US" altLang="ja-JP" sz="1400" b="1" dirty="0">
                <a:latin typeface="Spica Neue" panose="02000503000000000000" pitchFamily="2" charset="-128"/>
                <a:ea typeface="Spica Neue" panose="02000503000000000000" pitchFamily="2" charset="-128"/>
                <a:cs typeface="Spica Neue" panose="02000503000000000000" pitchFamily="2" charset="-128"/>
              </a:rPr>
              <a:t>and</a:t>
            </a:r>
            <a:r>
              <a:rPr lang="ja-JP" altLang="en-US" sz="1400" b="1" dirty="0">
                <a:latin typeface="Spica Neue" panose="02000503000000000000" pitchFamily="2" charset="-128"/>
                <a:ea typeface="Spica Neue" panose="02000503000000000000" pitchFamily="2" charset="-128"/>
                <a:cs typeface="Spica Neue" panose="02000503000000000000" pitchFamily="2" charset="-128"/>
              </a:rPr>
              <a:t> </a:t>
            </a:r>
            <a:r>
              <a:rPr lang="en-US" altLang="ja-JP" sz="1400" b="1" dirty="0">
                <a:latin typeface="Spica Neue" panose="02000503000000000000" pitchFamily="2" charset="-128"/>
                <a:ea typeface="Spica Neue" panose="02000503000000000000" pitchFamily="2" charset="-128"/>
                <a:cs typeface="Spica Neue" panose="02000503000000000000" pitchFamily="2" charset="-128"/>
              </a:rPr>
              <a:t>Planetary</a:t>
            </a:r>
            <a:r>
              <a:rPr lang="ja-JP" altLang="en-US" sz="1400" b="1" dirty="0">
                <a:latin typeface="Spica Neue" panose="02000503000000000000" pitchFamily="2" charset="-128"/>
                <a:ea typeface="Spica Neue" panose="02000503000000000000" pitchFamily="2" charset="-128"/>
                <a:cs typeface="Spica Neue" panose="02000503000000000000" pitchFamily="2" charset="-128"/>
              </a:rPr>
              <a:t> </a:t>
            </a:r>
            <a:r>
              <a:rPr lang="en-US" altLang="ja-JP" sz="1400" b="1" dirty="0">
                <a:latin typeface="Spica Neue" panose="02000503000000000000" pitchFamily="2" charset="-128"/>
                <a:ea typeface="Spica Neue" panose="02000503000000000000" pitchFamily="2" charset="-128"/>
                <a:cs typeface="Spica Neue" panose="02000503000000000000" pitchFamily="2" charset="-128"/>
              </a:rPr>
              <a:t>Environmental Science (</a:t>
            </a:r>
            <a:r>
              <a:rPr lang="en-US" altLang="ja-JP" sz="1400" b="1" dirty="0" err="1">
                <a:latin typeface="Spica Neue" panose="02000503000000000000" pitchFamily="2" charset="-128"/>
                <a:ea typeface="Spica Neue" panose="02000503000000000000" pitchFamily="2" charset="-128"/>
                <a:cs typeface="Spica Neue" panose="02000503000000000000" pitchFamily="2" charset="-128"/>
              </a:rPr>
              <a:t>i</a:t>
            </a:r>
            <a:r>
              <a:rPr lang="en-US" altLang="ja-JP" sz="1400" b="1" dirty="0">
                <a:latin typeface="Spica Neue" panose="02000503000000000000" pitchFamily="2" charset="-128"/>
                <a:ea typeface="Spica Neue" panose="02000503000000000000" pitchFamily="2" charset="-128"/>
                <a:cs typeface="Spica Neue" panose="02000503000000000000" pitchFamily="2" charset="-128"/>
              </a:rPr>
              <a:t>-SPES), Kyushu University</a:t>
            </a:r>
          </a:p>
          <a:p>
            <a:pPr algn="ctr">
              <a:spcBef>
                <a:spcPts val="300"/>
              </a:spcBef>
            </a:pPr>
            <a:r>
              <a:rPr lang="en-US" altLang="ja-JP" sz="1400" b="1" dirty="0">
                <a:latin typeface="Spica Neue" panose="02000503000000000000" pitchFamily="2" charset="-128"/>
                <a:ea typeface="Spica Neue" panose="02000503000000000000" pitchFamily="2" charset="-128"/>
                <a:cs typeface="Spica Neue" panose="02000503000000000000" pitchFamily="2" charset="-128"/>
              </a:rPr>
              <a:t>5. Nagoya City University</a:t>
            </a:r>
          </a:p>
        </p:txBody>
      </p:sp>
      <p:sp>
        <p:nvSpPr>
          <p:cNvPr id="7" name="正方形/長方形 6"/>
          <p:cNvSpPr/>
          <p:nvPr/>
        </p:nvSpPr>
        <p:spPr>
          <a:xfrm>
            <a:off x="4427984" y="258492"/>
            <a:ext cx="4258816" cy="830997"/>
          </a:xfrm>
          <a:prstGeom prst="rect">
            <a:avLst/>
          </a:prstGeom>
        </p:spPr>
        <p:txBody>
          <a:bodyPr wrap="square">
            <a:spAutoFit/>
          </a:bodyPr>
          <a:lstStyle/>
          <a:p>
            <a:pPr algn="r"/>
            <a:r>
              <a:rPr lang="en-US" altLang="ja-JP" sz="1600" b="1" dirty="0">
                <a:solidFill>
                  <a:schemeClr val="bg1"/>
                </a:solidFill>
                <a:latin typeface="Calibri" panose="020F0502020204030204" pitchFamily="34" charset="0"/>
                <a:cs typeface="Calibri" panose="020F0502020204030204" pitchFamily="34" charset="0"/>
              </a:rPr>
              <a:t>IHDEA2023</a:t>
            </a:r>
          </a:p>
          <a:p>
            <a:pPr algn="r"/>
            <a:r>
              <a:rPr lang="en-US" altLang="ja-JP" sz="1600" b="1" dirty="0">
                <a:solidFill>
                  <a:schemeClr val="bg1"/>
                </a:solidFill>
                <a:latin typeface="Calibri" panose="020F0502020204030204" pitchFamily="34" charset="0"/>
                <a:cs typeface="Calibri" panose="020F0502020204030204" pitchFamily="34" charset="0"/>
              </a:rPr>
              <a:t>Simulation and Model Metadata</a:t>
            </a:r>
          </a:p>
          <a:p>
            <a:pPr algn="r"/>
            <a:r>
              <a:rPr lang="en-US" altLang="ja-JP" sz="1600" b="1" dirty="0">
                <a:solidFill>
                  <a:schemeClr val="bg1"/>
                </a:solidFill>
                <a:latin typeface="Calibri" panose="020F0502020204030204" pitchFamily="34" charset="0"/>
                <a:cs typeface="Calibri" panose="020F0502020204030204" pitchFamily="34" charset="0"/>
              </a:rPr>
              <a:t>09:50-10:05 2023/10/13</a:t>
            </a:r>
            <a:endParaRPr lang="ja-JP" altLang="en-US" sz="1600" b="1" dirty="0">
              <a:solidFill>
                <a:schemeClr val="bg1"/>
              </a:solidFill>
              <a:latin typeface="Calibri" panose="020F0502020204030204" pitchFamily="34" charset="0"/>
              <a:cs typeface="Calibri" panose="020F0502020204030204" pitchFamily="34" charset="0"/>
            </a:endParaRPr>
          </a:p>
        </p:txBody>
      </p:sp>
      <p:sp>
        <p:nvSpPr>
          <p:cNvPr id="2" name="スライド番号プレースホルダー 1">
            <a:extLst>
              <a:ext uri="{FF2B5EF4-FFF2-40B4-BE49-F238E27FC236}">
                <a16:creationId xmlns:a16="http://schemas.microsoft.com/office/drawing/2014/main" id="{0F812F62-626A-5C95-1D5D-BCE3A9523ABD}"/>
              </a:ext>
            </a:extLst>
          </p:cNvPr>
          <p:cNvSpPr>
            <a:spLocks noGrp="1"/>
          </p:cNvSpPr>
          <p:nvPr>
            <p:ph type="sldNum" sz="quarter" idx="10"/>
          </p:nvPr>
        </p:nvSpPr>
        <p:spPr/>
        <p:txBody>
          <a:bodyPr/>
          <a:lstStyle/>
          <a:p>
            <a:fld id="{1532BDBE-62CD-430D-A5A8-D852C4BDC613}" type="slidenum">
              <a:rPr kumimoji="1" lang="ja-JP" altLang="en-US" smtClean="0"/>
              <a:t>1</a:t>
            </a:fld>
            <a:endParaRPr kumimoji="1" lang="ja-JP" altLang="en-US"/>
          </a:p>
        </p:txBody>
      </p:sp>
    </p:spTree>
    <p:extLst>
      <p:ext uri="{BB962C8B-B14F-4D97-AF65-F5344CB8AC3E}">
        <p14:creationId xmlns:p14="http://schemas.microsoft.com/office/powerpoint/2010/main" val="1516816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3333BD0-1A27-3618-431F-2B42A71573C7}"/>
              </a:ext>
            </a:extLst>
          </p:cNvPr>
          <p:cNvSpPr>
            <a:spLocks noGrp="1"/>
          </p:cNvSpPr>
          <p:nvPr>
            <p:ph type="sldNum" sz="quarter" idx="10"/>
          </p:nvPr>
        </p:nvSpPr>
        <p:spPr/>
        <p:txBody>
          <a:bodyPr/>
          <a:lstStyle/>
          <a:p>
            <a:fld id="{1532BDBE-62CD-430D-A5A8-D852C4BDC613}" type="slidenum">
              <a:rPr kumimoji="1" lang="ja-JP" altLang="en-US" smtClean="0"/>
              <a:t>10</a:t>
            </a:fld>
            <a:endParaRPr kumimoji="1" lang="ja-JP" altLang="en-US"/>
          </a:p>
        </p:txBody>
      </p:sp>
      <p:sp>
        <p:nvSpPr>
          <p:cNvPr id="3" name="フッター プレースホルダー 2">
            <a:extLst>
              <a:ext uri="{FF2B5EF4-FFF2-40B4-BE49-F238E27FC236}">
                <a16:creationId xmlns:a16="http://schemas.microsoft.com/office/drawing/2014/main" id="{118D959D-9D21-89F4-D255-A983C960BA63}"/>
              </a:ext>
            </a:extLst>
          </p:cNvPr>
          <p:cNvSpPr>
            <a:spLocks noGrp="1"/>
          </p:cNvSpPr>
          <p:nvPr>
            <p:ph type="ftr" sz="quarter" idx="12"/>
          </p:nvPr>
        </p:nvSpPr>
        <p:spPr/>
        <p:txBody>
          <a:bodyPr/>
          <a:lstStyle/>
          <a:p>
            <a:r>
              <a:rPr kumimoji="1" lang="en-US" altLang="ja-JP"/>
              <a:t>Shinbori+, IHDEA2023, October 13, 2023</a:t>
            </a:r>
            <a:endParaRPr kumimoji="1" lang="ja-JP" altLang="en-US"/>
          </a:p>
        </p:txBody>
      </p:sp>
      <p:sp>
        <p:nvSpPr>
          <p:cNvPr id="4" name="タイトル 3">
            <a:extLst>
              <a:ext uri="{FF2B5EF4-FFF2-40B4-BE49-F238E27FC236}">
                <a16:creationId xmlns:a16="http://schemas.microsoft.com/office/drawing/2014/main" id="{9CA3AEA7-822C-A27B-AEDD-DCD13221A2FA}"/>
              </a:ext>
            </a:extLst>
          </p:cNvPr>
          <p:cNvSpPr>
            <a:spLocks noGrp="1"/>
          </p:cNvSpPr>
          <p:nvPr>
            <p:ph type="title"/>
          </p:nvPr>
        </p:nvSpPr>
        <p:spPr/>
        <p:txBody>
          <a:bodyPr/>
          <a:lstStyle/>
          <a:p>
            <a:r>
              <a:rPr kumimoji="1" lang="en-US" altLang="ja-JP" sz="2400" dirty="0">
                <a:latin typeface="Spica Neue" panose="02000503000000000000" pitchFamily="2" charset="-128"/>
                <a:ea typeface="Spica Neue" panose="02000503000000000000" pitchFamily="2" charset="-128"/>
                <a:cs typeface="Spica Neue" panose="02000503000000000000" pitchFamily="2" charset="-128"/>
              </a:rPr>
              <a:t>3. </a:t>
            </a:r>
            <a:r>
              <a:rPr lang="en-US" altLang="ja-JP" sz="2400" dirty="0">
                <a:latin typeface="Spica Neue" panose="02000503000000000000" pitchFamily="2" charset="-128"/>
                <a:ea typeface="Spica Neue" panose="02000503000000000000" pitchFamily="2" charset="-128"/>
                <a:cs typeface="Spica Neue" panose="02000503000000000000" pitchFamily="2" charset="-128"/>
              </a:rPr>
              <a:t>Feedback to the SPASE 2.6.0 model</a:t>
            </a:r>
            <a:endParaRPr kumimoji="1" lang="ja-JP" altLang="en-US" sz="2400" dirty="0"/>
          </a:p>
        </p:txBody>
      </p:sp>
      <p:sp>
        <p:nvSpPr>
          <p:cNvPr id="6" name="テキスト ボックス 5">
            <a:extLst>
              <a:ext uri="{FF2B5EF4-FFF2-40B4-BE49-F238E27FC236}">
                <a16:creationId xmlns:a16="http://schemas.microsoft.com/office/drawing/2014/main" id="{3775076E-B8EA-7F7F-316B-1FA88EF7046F}"/>
              </a:ext>
            </a:extLst>
          </p:cNvPr>
          <p:cNvSpPr txBox="1"/>
          <p:nvPr/>
        </p:nvSpPr>
        <p:spPr bwMode="auto">
          <a:xfrm>
            <a:off x="251520" y="836712"/>
            <a:ext cx="8784976" cy="792088"/>
          </a:xfrm>
          <a:prstGeom prst="rect">
            <a:avLst/>
          </a:prstGeom>
          <a:noFill/>
          <a:ln w="9525">
            <a:noFill/>
            <a:miter lim="800000"/>
            <a:headEnd/>
            <a:tailEnd/>
          </a:ln>
          <a:effectLst/>
        </p:spPr>
        <p:txBody>
          <a:bodyPr wrap="square" lIns="36000" tIns="36000" rIns="36000" bIns="36000" rtlCol="0" anchor="t" anchorCtr="0">
            <a:prstTxWarp prst="textNoShape">
              <a:avLst/>
            </a:prstTxWarp>
            <a:noAutofit/>
          </a:bodyPr>
          <a:lstStyle/>
          <a:p>
            <a:pPr marL="539750" indent="-539750">
              <a:spcBef>
                <a:spcPts val="600"/>
              </a:spcBef>
            </a:pPr>
            <a:r>
              <a:rPr lang="en-US" altLang="ja-JP" sz="2400" dirty="0">
                <a:solidFill>
                  <a:srgbClr val="006600"/>
                </a:solidFill>
                <a:latin typeface="Spica Neue" panose="02000503000000000000" pitchFamily="2" charset="-128"/>
                <a:ea typeface="Spica Neue" panose="02000503000000000000" pitchFamily="2" charset="-128"/>
                <a:cs typeface="Spica Neue" panose="02000503000000000000" pitchFamily="2" charset="-128"/>
              </a:rPr>
              <a:t>3.1 Questions/comments to adopt the SPASE 2.6.0 model to GAIA simulation data </a:t>
            </a:r>
          </a:p>
        </p:txBody>
      </p:sp>
      <p:sp>
        <p:nvSpPr>
          <p:cNvPr id="5" name="テキスト ボックス 4">
            <a:extLst>
              <a:ext uri="{FF2B5EF4-FFF2-40B4-BE49-F238E27FC236}">
                <a16:creationId xmlns:a16="http://schemas.microsoft.com/office/drawing/2014/main" id="{1EE0E56B-D000-FA9E-BF51-82634D4F839A}"/>
              </a:ext>
            </a:extLst>
          </p:cNvPr>
          <p:cNvSpPr txBox="1"/>
          <p:nvPr/>
        </p:nvSpPr>
        <p:spPr bwMode="auto">
          <a:xfrm>
            <a:off x="259340" y="1632500"/>
            <a:ext cx="8656059" cy="369332"/>
          </a:xfrm>
          <a:prstGeom prst="rect">
            <a:avLst/>
          </a:prstGeom>
          <a:noFill/>
          <a:ln w="9525">
            <a:noFill/>
            <a:miter lim="800000"/>
            <a:headEnd/>
            <a:tailEnd/>
          </a:ln>
          <a:effectLst/>
        </p:spPr>
        <p:txBody>
          <a:bodyPr wrap="square">
            <a:spAutoFit/>
          </a:bodyPr>
          <a:lstStyle/>
          <a:p>
            <a:pPr>
              <a:spcBef>
                <a:spcPts val="600"/>
              </a:spcBef>
            </a:pPr>
            <a:r>
              <a:rPr lang="ja-JP" altLang="en-US" dirty="0">
                <a:latin typeface="Spica Neue" panose="02000503000000000000" pitchFamily="2" charset="-128"/>
                <a:ea typeface="Spica Neue" panose="02000503000000000000" pitchFamily="2" charset="-128"/>
                <a:cs typeface="Spica Neue" panose="02000503000000000000" pitchFamily="2" charset="-128"/>
              </a:rPr>
              <a:t>(</a:t>
            </a:r>
            <a:r>
              <a:rPr lang="en-US" altLang="ja-JP" dirty="0">
                <a:latin typeface="Spica Neue" panose="02000503000000000000" pitchFamily="2" charset="-128"/>
                <a:ea typeface="Spica Neue" panose="02000503000000000000" pitchFamily="2" charset="-128"/>
                <a:cs typeface="Spica Neue" panose="02000503000000000000" pitchFamily="2" charset="-128"/>
              </a:rPr>
              <a:t>3</a:t>
            </a:r>
            <a:r>
              <a:rPr lang="ja-JP" altLang="en-US" dirty="0">
                <a:latin typeface="Spica Neue" panose="02000503000000000000" pitchFamily="2" charset="-128"/>
                <a:ea typeface="Spica Neue" panose="02000503000000000000" pitchFamily="2" charset="-128"/>
                <a:cs typeface="Spica Neue" panose="02000503000000000000" pitchFamily="2" charset="-128"/>
              </a:rPr>
              <a:t>) </a:t>
            </a:r>
            <a:r>
              <a:rPr lang="en-US" altLang="ja-JP"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Request to add SpaticalCoverage in the Parameter of the SPASE model</a:t>
            </a:r>
            <a:endParaRPr lang="ja-JP" altLang="en-US" dirty="0">
              <a:solidFill>
                <a:srgbClr val="FF0000"/>
              </a:solidFill>
              <a:latin typeface="Spica Neue" panose="02000503000000000000" pitchFamily="2" charset="-128"/>
              <a:ea typeface="Spica Neue" panose="02000503000000000000" pitchFamily="2" charset="-128"/>
              <a:cs typeface="Spica Neue" panose="02000503000000000000" pitchFamily="2" charset="-128"/>
            </a:endParaRPr>
          </a:p>
        </p:txBody>
      </p:sp>
      <p:pic>
        <p:nvPicPr>
          <p:cNvPr id="7" name="Picture 2">
            <a:extLst>
              <a:ext uri="{FF2B5EF4-FFF2-40B4-BE49-F238E27FC236}">
                <a16:creationId xmlns:a16="http://schemas.microsoft.com/office/drawing/2014/main" id="{0606E371-4114-D683-3D1B-41C0C4FB17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2132856"/>
            <a:ext cx="4378959" cy="4176464"/>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B068D5EC-209C-645E-3BD9-1293941C9459}"/>
              </a:ext>
            </a:extLst>
          </p:cNvPr>
          <p:cNvSpPr txBox="1"/>
          <p:nvPr/>
        </p:nvSpPr>
        <p:spPr bwMode="auto">
          <a:xfrm>
            <a:off x="3231111" y="6032321"/>
            <a:ext cx="1384065" cy="276999"/>
          </a:xfrm>
          <a:prstGeom prst="rect">
            <a:avLst/>
          </a:prstGeom>
          <a:noFill/>
          <a:ln w="9525">
            <a:noFill/>
            <a:miter lim="800000"/>
            <a:headEnd/>
            <a:tailEnd/>
          </a:ln>
          <a:effectLst/>
        </p:spPr>
        <p:txBody>
          <a:bodyPr wrap="square">
            <a:spAutoFit/>
          </a:bodyPr>
          <a:lstStyle/>
          <a:p>
            <a:r>
              <a:rPr lang="ja-JP" altLang="en-US" sz="1200" dirty="0">
                <a:latin typeface="Spica Neue" panose="02000503000000000000" pitchFamily="2" charset="-128"/>
                <a:ea typeface="Spica Neue" panose="02000503000000000000" pitchFamily="2" charset="-128"/>
                <a:cs typeface="Spica Neue" panose="02000503000000000000" pitchFamily="2" charset="-128"/>
              </a:rPr>
              <a:t>[Jin et al., 2011]</a:t>
            </a:r>
          </a:p>
        </p:txBody>
      </p:sp>
      <p:sp>
        <p:nvSpPr>
          <p:cNvPr id="9" name="矢印: 上下 8">
            <a:extLst>
              <a:ext uri="{FF2B5EF4-FFF2-40B4-BE49-F238E27FC236}">
                <a16:creationId xmlns:a16="http://schemas.microsoft.com/office/drawing/2014/main" id="{A23034E8-0647-5F71-49B8-39DAD93BF3DA}"/>
              </a:ext>
            </a:extLst>
          </p:cNvPr>
          <p:cNvSpPr/>
          <p:nvPr/>
        </p:nvSpPr>
        <p:spPr>
          <a:xfrm>
            <a:off x="4644008" y="4144410"/>
            <a:ext cx="432048" cy="1944216"/>
          </a:xfrm>
          <a:prstGeom prst="upDownArrow">
            <a:avLst/>
          </a:prstGeom>
          <a:solidFill>
            <a:srgbClr val="006600"/>
          </a:solidFill>
        </p:spPr>
        <p:txBody>
          <a:bodyPr wrap="square" lIns="0" tIns="0" rIns="0" bIns="0" rtlCol="0" anchor="ctr" anchorCtr="0"/>
          <a:lstStyle/>
          <a:p>
            <a:pPr marL="34291" algn="ctr">
              <a:tabLst>
                <a:tab pos="880156" algn="l"/>
              </a:tabLst>
            </a:pPr>
            <a:endParaRPr kumimoji="1" lang="ja-JP" altLang="en-US" sz="1400" dirty="0">
              <a:cs typeface="Comic Sans MS"/>
            </a:endParaRPr>
          </a:p>
        </p:txBody>
      </p:sp>
      <p:sp>
        <p:nvSpPr>
          <p:cNvPr id="10" name="矢印: 上下 9">
            <a:extLst>
              <a:ext uri="{FF2B5EF4-FFF2-40B4-BE49-F238E27FC236}">
                <a16:creationId xmlns:a16="http://schemas.microsoft.com/office/drawing/2014/main" id="{A64D1CAD-1425-0FA1-754F-D4A1DBD7772D}"/>
              </a:ext>
            </a:extLst>
          </p:cNvPr>
          <p:cNvSpPr/>
          <p:nvPr/>
        </p:nvSpPr>
        <p:spPr>
          <a:xfrm>
            <a:off x="4646947" y="2200194"/>
            <a:ext cx="432048" cy="1944216"/>
          </a:xfrm>
          <a:prstGeom prst="upDownArrow">
            <a:avLst/>
          </a:prstGeom>
          <a:solidFill>
            <a:srgbClr val="0070C0"/>
          </a:solidFill>
        </p:spPr>
        <p:txBody>
          <a:bodyPr wrap="square" lIns="0" tIns="0" rIns="0" bIns="0" rtlCol="0" anchor="ctr" anchorCtr="0"/>
          <a:lstStyle/>
          <a:p>
            <a:pPr marL="34291" algn="ctr">
              <a:tabLst>
                <a:tab pos="880156" algn="l"/>
              </a:tabLst>
            </a:pPr>
            <a:endParaRPr kumimoji="1" lang="ja-JP" altLang="en-US" sz="1400" dirty="0">
              <a:cs typeface="Comic Sans MS"/>
            </a:endParaRPr>
          </a:p>
        </p:txBody>
      </p:sp>
      <p:sp>
        <p:nvSpPr>
          <p:cNvPr id="11" name="テキスト ボックス 10">
            <a:extLst>
              <a:ext uri="{FF2B5EF4-FFF2-40B4-BE49-F238E27FC236}">
                <a16:creationId xmlns:a16="http://schemas.microsoft.com/office/drawing/2014/main" id="{2DEDEE21-4C59-EE99-BDD7-FC3E8872FF27}"/>
              </a:ext>
            </a:extLst>
          </p:cNvPr>
          <p:cNvSpPr txBox="1"/>
          <p:nvPr/>
        </p:nvSpPr>
        <p:spPr bwMode="auto">
          <a:xfrm>
            <a:off x="4968043" y="4560015"/>
            <a:ext cx="1368152" cy="523220"/>
          </a:xfrm>
          <a:prstGeom prst="rect">
            <a:avLst/>
          </a:prstGeom>
          <a:noFill/>
          <a:ln w="9525">
            <a:noFill/>
            <a:miter lim="800000"/>
            <a:headEnd/>
            <a:tailEnd/>
          </a:ln>
          <a:effectLst/>
        </p:spPr>
        <p:txBody>
          <a:bodyPr wrap="square">
            <a:spAutoFit/>
          </a:bodyPr>
          <a:lstStyle/>
          <a:p>
            <a:pPr algn="ctr"/>
            <a:r>
              <a:rPr kumimoji="1" lang="en-US" altLang="ja-JP" sz="1400" dirty="0">
                <a:solidFill>
                  <a:srgbClr val="006600"/>
                </a:solidFill>
                <a:latin typeface="Spica Neue" panose="02000503000000000000" pitchFamily="2" charset="-128"/>
                <a:ea typeface="Spica Neue" panose="02000503000000000000" pitchFamily="2" charset="-128"/>
                <a:cs typeface="Spica Neue" panose="02000503000000000000" pitchFamily="2" charset="-128"/>
              </a:rPr>
              <a:t>Atmospheric</a:t>
            </a:r>
          </a:p>
          <a:p>
            <a:pPr algn="ctr"/>
            <a:r>
              <a:rPr kumimoji="1" lang="en-US" altLang="ja-JP" sz="1400" dirty="0">
                <a:solidFill>
                  <a:srgbClr val="006600"/>
                </a:solidFill>
                <a:latin typeface="Spica Neue" panose="02000503000000000000" pitchFamily="2" charset="-128"/>
                <a:ea typeface="Spica Neue" panose="02000503000000000000" pitchFamily="2" charset="-128"/>
                <a:cs typeface="Spica Neue" panose="02000503000000000000" pitchFamily="2" charset="-128"/>
              </a:rPr>
              <a:t>model</a:t>
            </a:r>
            <a:endParaRPr lang="ja-JP" altLang="en-US" sz="1400" dirty="0">
              <a:solidFill>
                <a:srgbClr val="006600"/>
              </a:solidFill>
            </a:endParaRPr>
          </a:p>
        </p:txBody>
      </p:sp>
      <p:sp>
        <p:nvSpPr>
          <p:cNvPr id="12" name="テキスト ボックス 11">
            <a:extLst>
              <a:ext uri="{FF2B5EF4-FFF2-40B4-BE49-F238E27FC236}">
                <a16:creationId xmlns:a16="http://schemas.microsoft.com/office/drawing/2014/main" id="{DA1D68E2-1484-6CFE-534E-E38D51C7CF23}"/>
              </a:ext>
            </a:extLst>
          </p:cNvPr>
          <p:cNvSpPr txBox="1"/>
          <p:nvPr/>
        </p:nvSpPr>
        <p:spPr bwMode="auto">
          <a:xfrm>
            <a:off x="4968043" y="2840360"/>
            <a:ext cx="1299083" cy="523220"/>
          </a:xfrm>
          <a:prstGeom prst="rect">
            <a:avLst/>
          </a:prstGeom>
          <a:noFill/>
          <a:ln w="9525">
            <a:noFill/>
            <a:miter lim="800000"/>
            <a:headEnd/>
            <a:tailEnd/>
          </a:ln>
          <a:effectLst/>
        </p:spPr>
        <p:txBody>
          <a:bodyPr wrap="square">
            <a:spAutoFit/>
          </a:bodyPr>
          <a:lstStyle/>
          <a:p>
            <a:pPr algn="ctr"/>
            <a:r>
              <a:rPr lang="en-US" altLang="ja-JP" sz="1400" dirty="0">
                <a:solidFill>
                  <a:srgbClr val="0070C0"/>
                </a:solidFill>
                <a:latin typeface="Spica Neue" panose="02000503000000000000" pitchFamily="2" charset="-128"/>
                <a:ea typeface="Spica Neue" panose="02000503000000000000" pitchFamily="2" charset="-128"/>
                <a:cs typeface="Spica Neue" panose="02000503000000000000" pitchFamily="2" charset="-128"/>
              </a:rPr>
              <a:t>Ionospheric model</a:t>
            </a:r>
            <a:endParaRPr lang="ja-JP" altLang="en-US" sz="1400" dirty="0">
              <a:solidFill>
                <a:srgbClr val="0070C0"/>
              </a:solidFill>
              <a:latin typeface="Spica Neue" panose="02000503000000000000" pitchFamily="2" charset="-128"/>
              <a:ea typeface="Spica Neue" panose="02000503000000000000" pitchFamily="2" charset="-128"/>
              <a:cs typeface="Spica Neue" panose="02000503000000000000" pitchFamily="2" charset="-128"/>
            </a:endParaRPr>
          </a:p>
        </p:txBody>
      </p:sp>
      <p:sp>
        <p:nvSpPr>
          <p:cNvPr id="14" name="テキスト ボックス 13">
            <a:extLst>
              <a:ext uri="{FF2B5EF4-FFF2-40B4-BE49-F238E27FC236}">
                <a16:creationId xmlns:a16="http://schemas.microsoft.com/office/drawing/2014/main" id="{87B517AC-2D10-F910-FC58-138F6EB75820}"/>
              </a:ext>
            </a:extLst>
          </p:cNvPr>
          <p:cNvSpPr txBox="1"/>
          <p:nvPr/>
        </p:nvSpPr>
        <p:spPr bwMode="auto">
          <a:xfrm>
            <a:off x="6012160" y="2001832"/>
            <a:ext cx="2880321" cy="1077218"/>
          </a:xfrm>
          <a:prstGeom prst="rect">
            <a:avLst/>
          </a:prstGeom>
          <a:noFill/>
          <a:ln w="9525">
            <a:noFill/>
            <a:miter lim="800000"/>
            <a:headEnd/>
            <a:tailEnd/>
          </a:ln>
          <a:effectLst/>
        </p:spPr>
        <p:txBody>
          <a:bodyPr wrap="square">
            <a:spAutoFit/>
          </a:bodyPr>
          <a:lstStyle/>
          <a:p>
            <a:pPr algn="ctr"/>
            <a:r>
              <a:rPr lang="en-US" altLang="ja-JP" sz="1600" dirty="0">
                <a:latin typeface="Spica Neue" panose="02000503000000000000" pitchFamily="2" charset="-128"/>
                <a:ea typeface="Spica Neue" panose="02000503000000000000" pitchFamily="2" charset="-128"/>
                <a:cs typeface="Spica Neue" panose="02000503000000000000" pitchFamily="2" charset="-128"/>
              </a:rPr>
              <a:t>The GAIA model is composed of several: atmosphere model, ionosphere model etc.</a:t>
            </a:r>
            <a:endParaRPr lang="ja-JP" altLang="en-US" sz="1600" dirty="0"/>
          </a:p>
        </p:txBody>
      </p:sp>
      <p:sp>
        <p:nvSpPr>
          <p:cNvPr id="15" name="矢印: 下 14">
            <a:extLst>
              <a:ext uri="{FF2B5EF4-FFF2-40B4-BE49-F238E27FC236}">
                <a16:creationId xmlns:a16="http://schemas.microsoft.com/office/drawing/2014/main" id="{95078060-E305-6CEE-93C5-684C55B7FDFE}"/>
              </a:ext>
            </a:extLst>
          </p:cNvPr>
          <p:cNvSpPr/>
          <p:nvPr/>
        </p:nvSpPr>
        <p:spPr>
          <a:xfrm>
            <a:off x="7200292" y="3078610"/>
            <a:ext cx="504056" cy="400702"/>
          </a:xfrm>
          <a:prstGeom prst="downArrow">
            <a:avLst/>
          </a:prstGeom>
          <a:solidFill>
            <a:srgbClr val="FF0000"/>
          </a:solidFill>
        </p:spPr>
        <p:txBody>
          <a:bodyPr wrap="square" lIns="0" tIns="0" rIns="0" bIns="0" rtlCol="0" anchor="ctr" anchorCtr="0"/>
          <a:lstStyle/>
          <a:p>
            <a:pPr marL="34291" algn="ctr">
              <a:tabLst>
                <a:tab pos="880156" algn="l"/>
              </a:tabLst>
            </a:pPr>
            <a:endParaRPr kumimoji="1" lang="ja-JP" altLang="en-US" sz="1400" dirty="0">
              <a:cs typeface="Comic Sans MS"/>
            </a:endParaRPr>
          </a:p>
        </p:txBody>
      </p:sp>
      <p:sp>
        <p:nvSpPr>
          <p:cNvPr id="16" name="テキスト ボックス 15">
            <a:extLst>
              <a:ext uri="{FF2B5EF4-FFF2-40B4-BE49-F238E27FC236}">
                <a16:creationId xmlns:a16="http://schemas.microsoft.com/office/drawing/2014/main" id="{3359270A-F10D-4A44-224B-B2F052DEE5DB}"/>
              </a:ext>
            </a:extLst>
          </p:cNvPr>
          <p:cNvSpPr txBox="1"/>
          <p:nvPr/>
        </p:nvSpPr>
        <p:spPr bwMode="auto">
          <a:xfrm>
            <a:off x="5940152" y="3505928"/>
            <a:ext cx="2952329" cy="1077218"/>
          </a:xfrm>
          <a:prstGeom prst="rect">
            <a:avLst/>
          </a:prstGeom>
          <a:noFill/>
          <a:ln w="9525">
            <a:noFill/>
            <a:miter lim="800000"/>
            <a:headEnd/>
            <a:tailEnd/>
          </a:ln>
          <a:effectLst/>
        </p:spPr>
        <p:txBody>
          <a:bodyPr wrap="square">
            <a:spAutoFit/>
          </a:bodyPr>
          <a:lstStyle/>
          <a:p>
            <a:pPr algn="ctr"/>
            <a:r>
              <a:rPr lang="en-US" altLang="ja-JP" sz="1600" dirty="0">
                <a:latin typeface="Spica Neue" panose="02000503000000000000" pitchFamily="2" charset="-128"/>
                <a:ea typeface="Spica Neue" panose="02000503000000000000" pitchFamily="2" charset="-128"/>
                <a:cs typeface="Spica Neue" panose="02000503000000000000" pitchFamily="2" charset="-128"/>
              </a:rPr>
              <a:t>Time and spatial resolution of the output parameters </a:t>
            </a:r>
            <a:r>
              <a:rPr lang="en-US" altLang="ja-JP" sz="1600" dirty="0"/>
              <a:t>are different between parameters from different models</a:t>
            </a:r>
            <a:r>
              <a:rPr lang="en-US" altLang="ja-JP" sz="1600" dirty="0">
                <a:latin typeface="Spica Neue" panose="02000503000000000000" pitchFamily="2" charset="-128"/>
                <a:ea typeface="Spica Neue" panose="02000503000000000000" pitchFamily="2" charset="-128"/>
                <a:cs typeface="Spica Neue" panose="02000503000000000000" pitchFamily="2" charset="-128"/>
              </a:rPr>
              <a:t>.</a:t>
            </a:r>
            <a:endParaRPr lang="ja-JP" altLang="en-US" sz="1600" dirty="0"/>
          </a:p>
        </p:txBody>
      </p:sp>
      <p:sp>
        <p:nvSpPr>
          <p:cNvPr id="17" name="矢印: 下 16">
            <a:extLst>
              <a:ext uri="{FF2B5EF4-FFF2-40B4-BE49-F238E27FC236}">
                <a16:creationId xmlns:a16="http://schemas.microsoft.com/office/drawing/2014/main" id="{659A1252-4AC8-8127-C56E-1C70D2BFC538}"/>
              </a:ext>
            </a:extLst>
          </p:cNvPr>
          <p:cNvSpPr/>
          <p:nvPr/>
        </p:nvSpPr>
        <p:spPr>
          <a:xfrm>
            <a:off x="7200292" y="4583146"/>
            <a:ext cx="504056" cy="462492"/>
          </a:xfrm>
          <a:prstGeom prst="downArrow">
            <a:avLst/>
          </a:prstGeom>
          <a:solidFill>
            <a:srgbClr val="FF0000"/>
          </a:solidFill>
        </p:spPr>
        <p:txBody>
          <a:bodyPr wrap="square" lIns="0" tIns="0" rIns="0" bIns="0" rtlCol="0" anchor="ctr" anchorCtr="0"/>
          <a:lstStyle/>
          <a:p>
            <a:pPr marL="34291" algn="ctr">
              <a:tabLst>
                <a:tab pos="880156" algn="l"/>
              </a:tabLst>
            </a:pPr>
            <a:endParaRPr kumimoji="1" lang="ja-JP" altLang="en-US" sz="1400" dirty="0">
              <a:cs typeface="Comic Sans MS"/>
            </a:endParaRPr>
          </a:p>
        </p:txBody>
      </p:sp>
      <p:sp>
        <p:nvSpPr>
          <p:cNvPr id="18" name="テキスト ボックス 17">
            <a:extLst>
              <a:ext uri="{FF2B5EF4-FFF2-40B4-BE49-F238E27FC236}">
                <a16:creationId xmlns:a16="http://schemas.microsoft.com/office/drawing/2014/main" id="{E89F141D-40F9-09C8-672D-0DD3997DCF38}"/>
              </a:ext>
            </a:extLst>
          </p:cNvPr>
          <p:cNvSpPr txBox="1"/>
          <p:nvPr/>
        </p:nvSpPr>
        <p:spPr bwMode="auto">
          <a:xfrm>
            <a:off x="6016948" y="5045638"/>
            <a:ext cx="2880321" cy="1323439"/>
          </a:xfrm>
          <a:prstGeom prst="rect">
            <a:avLst/>
          </a:prstGeom>
          <a:solidFill>
            <a:srgbClr val="FFFFCC"/>
          </a:solidFill>
          <a:ln w="9525">
            <a:noFill/>
            <a:miter lim="800000"/>
            <a:headEnd/>
            <a:tailEnd/>
          </a:ln>
          <a:effectLst/>
        </p:spPr>
        <p:txBody>
          <a:bodyPr wrap="square">
            <a:spAutoFit/>
          </a:bodyPr>
          <a:lstStyle/>
          <a:p>
            <a:pPr algn="ctr"/>
            <a:r>
              <a:rPr lang="en-US" altLang="ja-JP" sz="1600" dirty="0">
                <a:latin typeface="Spica Neue" panose="02000503000000000000" pitchFamily="2" charset="-128"/>
                <a:ea typeface="Spica Neue" panose="02000503000000000000" pitchFamily="2" charset="-128"/>
                <a:cs typeface="Spica Neue" panose="02000503000000000000" pitchFamily="2" charset="-128"/>
              </a:rPr>
              <a:t>We want to ask the SPASE team to add </a:t>
            </a:r>
            <a:r>
              <a:rPr lang="en-US" altLang="ja-JP" sz="1600" dirty="0" err="1">
                <a:latin typeface="Spica Neue" panose="02000503000000000000" pitchFamily="2" charset="-128"/>
                <a:ea typeface="Spica Neue" panose="02000503000000000000" pitchFamily="2" charset="-128"/>
                <a:cs typeface="Spica Neue" panose="02000503000000000000" pitchFamily="2" charset="-128"/>
              </a:rPr>
              <a:t>SpatialCoverage</a:t>
            </a:r>
            <a:r>
              <a:rPr lang="en-US" altLang="ja-JP" sz="1600" dirty="0">
                <a:latin typeface="Spica Neue" panose="02000503000000000000" pitchFamily="2" charset="-128"/>
                <a:ea typeface="Spica Neue" panose="02000503000000000000" pitchFamily="2" charset="-128"/>
                <a:cs typeface="Spica Neue" panose="02000503000000000000" pitchFamily="2" charset="-128"/>
              </a:rPr>
              <a:t> in the next subversion (2.7.0?) of the SPASE model.</a:t>
            </a:r>
            <a:endParaRPr lang="ja-JP" altLang="en-US" sz="1600" dirty="0"/>
          </a:p>
        </p:txBody>
      </p:sp>
    </p:spTree>
    <p:extLst>
      <p:ext uri="{BB962C8B-B14F-4D97-AF65-F5344CB8AC3E}">
        <p14:creationId xmlns:p14="http://schemas.microsoft.com/office/powerpoint/2010/main" val="2338639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9BCF2F-F24D-C169-BACD-25BD2431E1E4}"/>
              </a:ext>
            </a:extLst>
          </p:cNvPr>
          <p:cNvSpPr>
            <a:spLocks noGrp="1"/>
          </p:cNvSpPr>
          <p:nvPr>
            <p:ph type="sldNum" sz="quarter" idx="10"/>
          </p:nvPr>
        </p:nvSpPr>
        <p:spPr/>
        <p:txBody>
          <a:bodyPr/>
          <a:lstStyle/>
          <a:p>
            <a:fld id="{1532BDBE-62CD-430D-A5A8-D852C4BDC613}" type="slidenum">
              <a:rPr kumimoji="1" lang="ja-JP" altLang="en-US" smtClean="0"/>
              <a:t>11</a:t>
            </a:fld>
            <a:endParaRPr kumimoji="1" lang="ja-JP" altLang="en-US"/>
          </a:p>
        </p:txBody>
      </p:sp>
      <p:sp>
        <p:nvSpPr>
          <p:cNvPr id="3" name="フッター プレースホルダー 2">
            <a:extLst>
              <a:ext uri="{FF2B5EF4-FFF2-40B4-BE49-F238E27FC236}">
                <a16:creationId xmlns:a16="http://schemas.microsoft.com/office/drawing/2014/main" id="{F2CD727D-E107-3F29-CB67-37F50A636ECD}"/>
              </a:ext>
            </a:extLst>
          </p:cNvPr>
          <p:cNvSpPr>
            <a:spLocks noGrp="1"/>
          </p:cNvSpPr>
          <p:nvPr>
            <p:ph type="ftr" sz="quarter" idx="12"/>
          </p:nvPr>
        </p:nvSpPr>
        <p:spPr/>
        <p:txBody>
          <a:bodyPr/>
          <a:lstStyle/>
          <a:p>
            <a:r>
              <a:rPr kumimoji="1" lang="en-US" altLang="ja-JP"/>
              <a:t>Shinbori+, IHDEA2023, October 13, 2023</a:t>
            </a:r>
            <a:endParaRPr kumimoji="1" lang="ja-JP" altLang="en-US"/>
          </a:p>
        </p:txBody>
      </p:sp>
      <p:sp>
        <p:nvSpPr>
          <p:cNvPr id="4" name="タイトル 3">
            <a:extLst>
              <a:ext uri="{FF2B5EF4-FFF2-40B4-BE49-F238E27FC236}">
                <a16:creationId xmlns:a16="http://schemas.microsoft.com/office/drawing/2014/main" id="{E5D18293-59C5-833D-FAFA-E431FDB070D8}"/>
              </a:ext>
            </a:extLst>
          </p:cNvPr>
          <p:cNvSpPr>
            <a:spLocks noGrp="1"/>
          </p:cNvSpPr>
          <p:nvPr>
            <p:ph type="title"/>
          </p:nvPr>
        </p:nvSpPr>
        <p:spPr/>
        <p:txBody>
          <a:bodyPr/>
          <a:lstStyle/>
          <a:p>
            <a:r>
              <a:rPr kumimoji="1" lang="en-US" altLang="ja-JP" dirty="0"/>
              <a:t>4. Summary</a:t>
            </a:r>
            <a:endParaRPr kumimoji="1" lang="ja-JP" altLang="en-US" dirty="0"/>
          </a:p>
        </p:txBody>
      </p:sp>
      <p:sp>
        <p:nvSpPr>
          <p:cNvPr id="5" name="テキスト ボックス 4">
            <a:extLst>
              <a:ext uri="{FF2B5EF4-FFF2-40B4-BE49-F238E27FC236}">
                <a16:creationId xmlns:a16="http://schemas.microsoft.com/office/drawing/2014/main" id="{DC25D867-95DC-3726-D062-43F0873184DD}"/>
              </a:ext>
            </a:extLst>
          </p:cNvPr>
          <p:cNvSpPr txBox="1"/>
          <p:nvPr/>
        </p:nvSpPr>
        <p:spPr bwMode="auto">
          <a:xfrm>
            <a:off x="258954" y="916154"/>
            <a:ext cx="8663880" cy="4616648"/>
          </a:xfrm>
          <a:prstGeom prst="rect">
            <a:avLst/>
          </a:prstGeom>
          <a:noFill/>
          <a:ln w="9525">
            <a:noFill/>
            <a:miter lim="800000"/>
            <a:headEnd/>
            <a:tailEnd/>
          </a:ln>
          <a:effectLst/>
        </p:spPr>
        <p:txBody>
          <a:bodyPr wrap="square">
            <a:spAutoFit/>
          </a:bodyPr>
          <a:lstStyle/>
          <a:p>
            <a:pPr marL="268288" indent="-268288">
              <a:spcBef>
                <a:spcPts val="1200"/>
              </a:spcBef>
            </a:pPr>
            <a:r>
              <a:rPr lang="en-US" altLang="ja-JP" dirty="0">
                <a:latin typeface="Spica Neue" panose="02000503000000000000" pitchFamily="2" charset="-128"/>
                <a:ea typeface="Spica Neue" panose="02000503000000000000" pitchFamily="2" charset="-128"/>
                <a:cs typeface="Spica Neue" panose="02000503000000000000" pitchFamily="2" charset="-128"/>
              </a:rPr>
              <a:t>1. Because GAIA model data are very useful for understanding the physical processes in the Earth's atmosphere and ionosphere, we have tried to create the metadata for the GAIA data and to register them to the IUGONET metadata database.</a:t>
            </a:r>
          </a:p>
          <a:p>
            <a:pPr>
              <a:spcBef>
                <a:spcPts val="1200"/>
              </a:spcBef>
            </a:pPr>
            <a:r>
              <a:rPr lang="en-US" altLang="ja-JP" dirty="0">
                <a:latin typeface="Spica Neue" panose="02000503000000000000" pitchFamily="2" charset="-128"/>
                <a:ea typeface="Spica Neue" panose="02000503000000000000" pitchFamily="2" charset="-128"/>
                <a:cs typeface="Spica Neue" panose="02000503000000000000" pitchFamily="2" charset="-128"/>
              </a:rPr>
              <a:t>2. We have three major concerns for the SPASE 2.6.0 model as follows.</a:t>
            </a:r>
          </a:p>
          <a:p>
            <a:pPr>
              <a:spcBef>
                <a:spcPts val="1200"/>
              </a:spcBef>
            </a:pPr>
            <a:r>
              <a:rPr lang="en-US" altLang="ja-JP" dirty="0">
                <a:latin typeface="Spica Neue" panose="02000503000000000000" pitchFamily="2" charset="-128"/>
                <a:ea typeface="Spica Neue" panose="02000503000000000000" pitchFamily="2" charset="-128"/>
                <a:cs typeface="Spica Neue" panose="02000503000000000000" pitchFamily="2" charset="-128"/>
              </a:rPr>
              <a:t>     (1) </a:t>
            </a:r>
            <a:r>
              <a:rPr lang="en-US" altLang="ja-JP"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Relationship among </a:t>
            </a:r>
            <a:r>
              <a:rPr lang="en-US" altLang="ja-JP" dirty="0" err="1">
                <a:solidFill>
                  <a:srgbClr val="FF0000"/>
                </a:solidFill>
                <a:latin typeface="Spica Neue" panose="02000503000000000000" pitchFamily="2" charset="-128"/>
                <a:ea typeface="Spica Neue" panose="02000503000000000000" pitchFamily="2" charset="-128"/>
                <a:cs typeface="Spica Neue" panose="02000503000000000000" pitchFamily="2" charset="-128"/>
              </a:rPr>
              <a:t>NumericalOutput</a:t>
            </a:r>
            <a:r>
              <a:rPr lang="en-US" altLang="ja-JP"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 </a:t>
            </a:r>
            <a:r>
              <a:rPr lang="en-US" altLang="ja-JP" dirty="0" err="1">
                <a:solidFill>
                  <a:srgbClr val="FF0000"/>
                </a:solidFill>
                <a:latin typeface="Spica Neue" panose="02000503000000000000" pitchFamily="2" charset="-128"/>
                <a:ea typeface="Spica Neue" panose="02000503000000000000" pitchFamily="2" charset="-128"/>
                <a:cs typeface="Spica Neue" panose="02000503000000000000" pitchFamily="2" charset="-128"/>
              </a:rPr>
              <a:t>ModelRun</a:t>
            </a:r>
            <a:r>
              <a:rPr lang="en-US" altLang="ja-JP"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 and Model</a:t>
            </a:r>
          </a:p>
          <a:p>
            <a:pPr>
              <a:spcBef>
                <a:spcPts val="1200"/>
              </a:spcBef>
            </a:pPr>
            <a:r>
              <a:rPr lang="en-US" altLang="ja-JP" dirty="0">
                <a:latin typeface="Spica Neue" panose="02000503000000000000" pitchFamily="2" charset="-128"/>
                <a:ea typeface="Spica Neue" panose="02000503000000000000" pitchFamily="2" charset="-128"/>
                <a:cs typeface="Spica Neue" panose="02000503000000000000" pitchFamily="2" charset="-128"/>
              </a:rPr>
              <a:t>     (2) </a:t>
            </a:r>
            <a:r>
              <a:rPr lang="en-US" altLang="ja-JP"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Necessity to add some new vocabulary of Model/</a:t>
            </a:r>
            <a:r>
              <a:rPr lang="en-US" altLang="ja-JP" dirty="0" err="1">
                <a:solidFill>
                  <a:srgbClr val="FF0000"/>
                </a:solidFill>
                <a:latin typeface="Spica Neue" panose="02000503000000000000" pitchFamily="2" charset="-128"/>
                <a:ea typeface="Spica Neue" panose="02000503000000000000" pitchFamily="2" charset="-128"/>
                <a:cs typeface="Spica Neue" panose="02000503000000000000" pitchFamily="2" charset="-128"/>
              </a:rPr>
              <a:t>ModelType</a:t>
            </a:r>
            <a:r>
              <a:rPr lang="en-US" altLang="ja-JP"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 etc.</a:t>
            </a:r>
          </a:p>
          <a:p>
            <a:pPr>
              <a:spcBef>
                <a:spcPts val="1200"/>
              </a:spcBef>
            </a:pPr>
            <a:r>
              <a:rPr lang="en-US" altLang="ja-JP" dirty="0">
                <a:latin typeface="Spica Neue" panose="02000503000000000000" pitchFamily="2" charset="-128"/>
                <a:ea typeface="Spica Neue" panose="02000503000000000000" pitchFamily="2" charset="-128"/>
                <a:cs typeface="Spica Neue" panose="02000503000000000000" pitchFamily="2" charset="-128"/>
              </a:rPr>
              <a:t>     (3) </a:t>
            </a:r>
            <a:r>
              <a:rPr lang="en-US" altLang="ja-JP"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Request to add SpaticalCoverage in the Parameter of the SPASE model</a:t>
            </a:r>
          </a:p>
          <a:p>
            <a:pPr marL="268288" indent="-268288">
              <a:spcBef>
                <a:spcPts val="1200"/>
              </a:spcBef>
            </a:pPr>
            <a:r>
              <a:rPr lang="en-US" altLang="ja-JP" dirty="0">
                <a:latin typeface="Spica Neue" panose="02000503000000000000" pitchFamily="2" charset="-128"/>
                <a:ea typeface="Spica Neue" panose="02000503000000000000" pitchFamily="2" charset="-128"/>
                <a:cs typeface="Spica Neue" panose="02000503000000000000" pitchFamily="2" charset="-128"/>
              </a:rPr>
              <a:t>3. We continue to discuss some issues and suggestions to adopt the GAIA model data to the SPASE model and send them to the SPASE developer team.</a:t>
            </a:r>
          </a:p>
          <a:p>
            <a:pPr marL="268288" indent="-268288">
              <a:spcBef>
                <a:spcPts val="1200"/>
              </a:spcBef>
            </a:pPr>
            <a:r>
              <a:rPr lang="en-US" altLang="ja-JP" dirty="0">
                <a:latin typeface="Spica Neue" panose="02000503000000000000" pitchFamily="2" charset="-128"/>
                <a:ea typeface="Spica Neue" panose="02000503000000000000" pitchFamily="2" charset="-128"/>
                <a:cs typeface="Spica Neue" panose="02000503000000000000" pitchFamily="2" charset="-128"/>
              </a:rPr>
              <a:t>4. By extending a vocabulary coverage of the SPASE metadata model, </a:t>
            </a:r>
            <a:r>
              <a:rPr lang="en-US" altLang="ja-JP" dirty="0">
                <a:solidFill>
                  <a:srgbClr val="C00000"/>
                </a:solidFill>
                <a:latin typeface="Spica Neue" panose="02000503000000000000" pitchFamily="2" charset="-128"/>
                <a:ea typeface="Spica Neue" panose="02000503000000000000" pitchFamily="2" charset="-128"/>
                <a:cs typeface="Spica Neue" panose="02000503000000000000" pitchFamily="2" charset="-128"/>
              </a:rPr>
              <a:t>it will become a useful tool to promote interdisciplinary studies of geoscience and planetary science</a:t>
            </a:r>
            <a:r>
              <a:rPr lang="en-US" altLang="ja-JP" dirty="0">
                <a:latin typeface="Spica Neue" panose="02000503000000000000" pitchFamily="2" charset="-128"/>
                <a:ea typeface="Spica Neue" panose="02000503000000000000" pitchFamily="2" charset="-128"/>
                <a:cs typeface="Spica Neue" panose="02000503000000000000" pitchFamily="2" charset="-128"/>
              </a:rPr>
              <a:t>. </a:t>
            </a:r>
          </a:p>
        </p:txBody>
      </p:sp>
    </p:spTree>
    <p:extLst>
      <p:ext uri="{BB962C8B-B14F-4D97-AF65-F5344CB8AC3E}">
        <p14:creationId xmlns:p14="http://schemas.microsoft.com/office/powerpoint/2010/main" val="406905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8F51761-78F1-F9A9-961E-66F41911A6C7}"/>
              </a:ext>
            </a:extLst>
          </p:cNvPr>
          <p:cNvSpPr>
            <a:spLocks noGrp="1"/>
          </p:cNvSpPr>
          <p:nvPr>
            <p:ph type="sldNum" sz="quarter" idx="10"/>
          </p:nvPr>
        </p:nvSpPr>
        <p:spPr/>
        <p:txBody>
          <a:bodyPr/>
          <a:lstStyle/>
          <a:p>
            <a:fld id="{1532BDBE-62CD-430D-A5A8-D852C4BDC613}" type="slidenum">
              <a:rPr kumimoji="1" lang="ja-JP" altLang="en-US" smtClean="0"/>
              <a:t>2</a:t>
            </a:fld>
            <a:endParaRPr kumimoji="1" lang="ja-JP" altLang="en-US"/>
          </a:p>
        </p:txBody>
      </p:sp>
      <p:sp>
        <p:nvSpPr>
          <p:cNvPr id="3" name="フッター プレースホルダー 2">
            <a:extLst>
              <a:ext uri="{FF2B5EF4-FFF2-40B4-BE49-F238E27FC236}">
                <a16:creationId xmlns:a16="http://schemas.microsoft.com/office/drawing/2014/main" id="{6BF53840-BF9C-A578-DF71-BB5E2B874C35}"/>
              </a:ext>
            </a:extLst>
          </p:cNvPr>
          <p:cNvSpPr>
            <a:spLocks noGrp="1"/>
          </p:cNvSpPr>
          <p:nvPr>
            <p:ph type="ftr" sz="quarter" idx="12"/>
          </p:nvPr>
        </p:nvSpPr>
        <p:spPr/>
        <p:txBody>
          <a:bodyPr/>
          <a:lstStyle/>
          <a:p>
            <a:r>
              <a:rPr kumimoji="1" lang="en-US" altLang="ja-JP"/>
              <a:t>Shinbori+, IHDEA2023, October 13, 2023</a:t>
            </a:r>
            <a:endParaRPr kumimoji="1" lang="ja-JP" altLang="en-US"/>
          </a:p>
        </p:txBody>
      </p:sp>
      <p:sp>
        <p:nvSpPr>
          <p:cNvPr id="4" name="タイトル 3">
            <a:extLst>
              <a:ext uri="{FF2B5EF4-FFF2-40B4-BE49-F238E27FC236}">
                <a16:creationId xmlns:a16="http://schemas.microsoft.com/office/drawing/2014/main" id="{F48B732E-A7E4-196F-8CCD-81096EAEDA94}"/>
              </a:ext>
            </a:extLst>
          </p:cNvPr>
          <p:cNvSpPr>
            <a:spLocks noGrp="1"/>
          </p:cNvSpPr>
          <p:nvPr>
            <p:ph type="title"/>
          </p:nvPr>
        </p:nvSpPr>
        <p:spPr/>
        <p:txBody>
          <a:bodyPr/>
          <a:lstStyle/>
          <a:p>
            <a:r>
              <a:rPr lang="en-US" altLang="ja-JP" sz="2400" dirty="0">
                <a:latin typeface="Spica Neue" panose="02000503000000000000" pitchFamily="2" charset="-128"/>
                <a:ea typeface="Spica Neue" panose="02000503000000000000" pitchFamily="2" charset="-128"/>
                <a:cs typeface="Spica Neue" panose="02000503000000000000" pitchFamily="2" charset="-128"/>
              </a:rPr>
              <a:t>1.</a:t>
            </a:r>
            <a:r>
              <a:rPr lang="ja-JP" altLang="en-US" sz="2400" dirty="0">
                <a:latin typeface="Spica Neue" panose="02000503000000000000" pitchFamily="2" charset="-128"/>
                <a:ea typeface="Spica Neue" panose="02000503000000000000" pitchFamily="2" charset="-128"/>
                <a:cs typeface="Spica Neue" panose="02000503000000000000" pitchFamily="2" charset="-128"/>
              </a:rPr>
              <a:t> </a:t>
            </a:r>
            <a:r>
              <a:rPr lang="en-US" altLang="ja-JP" sz="2400" dirty="0">
                <a:latin typeface="Spica Neue" panose="02000503000000000000" pitchFamily="2" charset="-128"/>
                <a:ea typeface="Spica Neue" panose="02000503000000000000" pitchFamily="2" charset="-128"/>
                <a:cs typeface="Spica Neue" panose="02000503000000000000" pitchFamily="2" charset="-128"/>
              </a:rPr>
              <a:t>Introduction</a:t>
            </a:r>
            <a:endParaRPr kumimoji="1" lang="ja-JP" altLang="en-US" sz="2400" dirty="0">
              <a:latin typeface="Spica Neue" panose="02000503000000000000" pitchFamily="2" charset="-128"/>
              <a:ea typeface="Spica Neue" panose="02000503000000000000" pitchFamily="2" charset="-128"/>
              <a:cs typeface="Spica Neue" panose="02000503000000000000" pitchFamily="2" charset="-128"/>
            </a:endParaRPr>
          </a:p>
        </p:txBody>
      </p:sp>
      <p:sp>
        <p:nvSpPr>
          <p:cNvPr id="5" name="テキスト ボックス 4">
            <a:extLst>
              <a:ext uri="{FF2B5EF4-FFF2-40B4-BE49-F238E27FC236}">
                <a16:creationId xmlns:a16="http://schemas.microsoft.com/office/drawing/2014/main" id="{5F4AE2CB-47B6-2EB2-F140-3919153B28B7}"/>
              </a:ext>
            </a:extLst>
          </p:cNvPr>
          <p:cNvSpPr txBox="1"/>
          <p:nvPr/>
        </p:nvSpPr>
        <p:spPr bwMode="auto">
          <a:xfrm>
            <a:off x="251520" y="836712"/>
            <a:ext cx="8784976" cy="792088"/>
          </a:xfrm>
          <a:prstGeom prst="rect">
            <a:avLst/>
          </a:prstGeom>
          <a:noFill/>
          <a:ln w="9525">
            <a:noFill/>
            <a:miter lim="800000"/>
            <a:headEnd/>
            <a:tailEnd/>
          </a:ln>
          <a:effectLst/>
        </p:spPr>
        <p:txBody>
          <a:bodyPr wrap="square" lIns="36000" tIns="36000" rIns="36000" bIns="36000" rtlCol="0" anchor="t" anchorCtr="0">
            <a:prstTxWarp prst="textNoShape">
              <a:avLst/>
            </a:prstTxWarp>
            <a:noAutofit/>
          </a:bodyPr>
          <a:lstStyle/>
          <a:p>
            <a:pPr marL="539750" indent="-539750">
              <a:spcBef>
                <a:spcPts val="600"/>
              </a:spcBef>
            </a:pPr>
            <a:r>
              <a:rPr lang="en-US" altLang="ja-JP" sz="2400" dirty="0">
                <a:solidFill>
                  <a:srgbClr val="006600"/>
                </a:solidFill>
                <a:latin typeface="Spica Neue" panose="02000503000000000000" pitchFamily="2" charset="-128"/>
                <a:ea typeface="Spica Neue" panose="02000503000000000000" pitchFamily="2" charset="-128"/>
                <a:cs typeface="Spica Neue" panose="02000503000000000000" pitchFamily="2" charset="-128"/>
              </a:rPr>
              <a:t>1.1 Purpose of the IUGONET project and coverage of solar-terrestrial physics data</a:t>
            </a:r>
          </a:p>
        </p:txBody>
      </p:sp>
      <p:grpSp>
        <p:nvGrpSpPr>
          <p:cNvPr id="6" name="図形グループ 22549">
            <a:extLst>
              <a:ext uri="{FF2B5EF4-FFF2-40B4-BE49-F238E27FC236}">
                <a16:creationId xmlns:a16="http://schemas.microsoft.com/office/drawing/2014/main" id="{6D1F9671-BE1C-92D8-2243-4F0F083062E9}"/>
              </a:ext>
            </a:extLst>
          </p:cNvPr>
          <p:cNvGrpSpPr/>
          <p:nvPr/>
        </p:nvGrpSpPr>
        <p:grpSpPr>
          <a:xfrm>
            <a:off x="333152" y="1735470"/>
            <a:ext cx="8582248" cy="1869607"/>
            <a:chOff x="145184" y="836712"/>
            <a:chExt cx="6208998" cy="2492539"/>
          </a:xfrm>
        </p:grpSpPr>
        <p:sp>
          <p:nvSpPr>
            <p:cNvPr id="7" name="角丸四角形 5">
              <a:extLst>
                <a:ext uri="{FF2B5EF4-FFF2-40B4-BE49-F238E27FC236}">
                  <a16:creationId xmlns:a16="http://schemas.microsoft.com/office/drawing/2014/main" id="{08DF28DB-ECBC-72E4-6B5E-A4F3CFFE0834}"/>
                </a:ext>
              </a:extLst>
            </p:cNvPr>
            <p:cNvSpPr>
              <a:spLocks noChangeArrowheads="1"/>
            </p:cNvSpPr>
            <p:nvPr/>
          </p:nvSpPr>
          <p:spPr bwMode="auto">
            <a:xfrm>
              <a:off x="145184" y="836712"/>
              <a:ext cx="6208998" cy="2492539"/>
            </a:xfrm>
            <a:prstGeom prst="roundRect">
              <a:avLst>
                <a:gd name="adj" fmla="val 9131"/>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800">
                <a:solidFill>
                  <a:schemeClr val="tx2"/>
                </a:solidFill>
                <a:latin typeface="ヒラギノ角ゴ Pro W6" charset="0"/>
              </a:endParaRPr>
            </a:p>
          </p:txBody>
        </p:sp>
        <p:sp>
          <p:nvSpPr>
            <p:cNvPr id="8" name="テキスト ボックス 13">
              <a:extLst>
                <a:ext uri="{FF2B5EF4-FFF2-40B4-BE49-F238E27FC236}">
                  <a16:creationId xmlns:a16="http://schemas.microsoft.com/office/drawing/2014/main" id="{492A1AB9-2CA9-087C-8807-D50EF672E360}"/>
                </a:ext>
              </a:extLst>
            </p:cNvPr>
            <p:cNvSpPr txBox="1">
              <a:spLocks noChangeArrowheads="1"/>
            </p:cNvSpPr>
            <p:nvPr/>
          </p:nvSpPr>
          <p:spPr bwMode="auto">
            <a:xfrm>
              <a:off x="268684" y="911622"/>
              <a:ext cx="5959500" cy="101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ヒラギノ角ゴ Pro W6" charset="0"/>
                  <a:cs typeface="ヒラギノ角ゴ Pro W6" charset="0"/>
                </a:defRPr>
              </a:lvl1pPr>
              <a:lvl2pPr marL="742950" indent="-285750">
                <a:defRPr kumimoji="1" sz="2400">
                  <a:solidFill>
                    <a:schemeClr val="tx1"/>
                  </a:solidFill>
                  <a:latin typeface="Arial" charset="0"/>
                  <a:ea typeface="ヒラギノ角ゴ Pro W6" charset="0"/>
                  <a:cs typeface="ヒラギノ角ゴ Pro W6" charset="0"/>
                </a:defRPr>
              </a:lvl2pPr>
              <a:lvl3pPr marL="1143000" indent="-228600">
                <a:defRPr kumimoji="1" sz="2400">
                  <a:solidFill>
                    <a:schemeClr val="tx1"/>
                  </a:solidFill>
                  <a:latin typeface="Arial" charset="0"/>
                  <a:ea typeface="ヒラギノ角ゴ Pro W6" charset="0"/>
                  <a:cs typeface="ヒラギノ角ゴ Pro W6" charset="0"/>
                </a:defRPr>
              </a:lvl3pPr>
              <a:lvl4pPr marL="1600200" indent="-228600">
                <a:defRPr kumimoji="1" sz="2400">
                  <a:solidFill>
                    <a:schemeClr val="tx1"/>
                  </a:solidFill>
                  <a:latin typeface="Arial" charset="0"/>
                  <a:ea typeface="ヒラギノ角ゴ Pro W6" charset="0"/>
                  <a:cs typeface="ヒラギノ角ゴ Pro W6" charset="0"/>
                </a:defRPr>
              </a:lvl4pPr>
              <a:lvl5pPr marL="2057400" indent="-228600">
                <a:defRPr kumimoji="1" sz="2400">
                  <a:solidFill>
                    <a:schemeClr val="tx1"/>
                  </a:solidFill>
                  <a:latin typeface="Arial" charset="0"/>
                  <a:ea typeface="ヒラギノ角ゴ Pro W6" charset="0"/>
                  <a:cs typeface="ヒラギノ角ゴ Pro W6" charset="0"/>
                </a:defRPr>
              </a:lvl5pPr>
              <a:lvl6pPr marL="25146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6pPr>
              <a:lvl7pPr marL="29718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7pPr>
              <a:lvl8pPr marL="34290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8pPr>
              <a:lvl9pPr marL="38862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9pPr>
            </a:lstStyle>
            <a:p>
              <a:pPr>
                <a:spcBef>
                  <a:spcPts val="600"/>
                </a:spcBef>
              </a:pPr>
              <a:r>
                <a:rPr lang="en-US" altLang="ja-JP" sz="1600" dirty="0">
                  <a:latin typeface="Spica Neue" panose="02000503000000000000" pitchFamily="2" charset="-128"/>
                  <a:ea typeface="Spica Neue" panose="02000503000000000000" pitchFamily="2" charset="-128"/>
                  <a:cs typeface="Spica Neue" panose="02000503000000000000" pitchFamily="2" charset="-128"/>
                </a:rPr>
                <a:t>The Inter-university Upper atmosphere Global Observation </a:t>
              </a:r>
              <a:r>
                <a:rPr lang="en-US" altLang="ja-JP" sz="1600" dirty="0" err="1">
                  <a:latin typeface="Spica Neue" panose="02000503000000000000" pitchFamily="2" charset="-128"/>
                  <a:ea typeface="Spica Neue" panose="02000503000000000000" pitchFamily="2" charset="-128"/>
                  <a:cs typeface="Spica Neue" panose="02000503000000000000" pitchFamily="2" charset="-128"/>
                </a:rPr>
                <a:t>NETwork</a:t>
              </a:r>
              <a:r>
                <a:rPr lang="en-US" altLang="ja-JP" sz="1600" dirty="0">
                  <a:latin typeface="Spica Neue" panose="02000503000000000000" pitchFamily="2" charset="-128"/>
                  <a:ea typeface="Spica Neue" panose="02000503000000000000" pitchFamily="2" charset="-128"/>
                  <a:cs typeface="Spica Neue" panose="02000503000000000000" pitchFamily="2" charset="-128"/>
                </a:rPr>
                <a:t> (IUGONET) project aims at </a:t>
              </a:r>
              <a:r>
                <a:rPr lang="en-US" altLang="ja-JP" sz="1600"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establishing</a:t>
              </a:r>
              <a:r>
                <a:rPr lang="en-US" altLang="ja-JP" sz="1600" dirty="0">
                  <a:latin typeface="Spica Neue" panose="02000503000000000000" pitchFamily="2" charset="-128"/>
                  <a:ea typeface="Spica Neue" panose="02000503000000000000" pitchFamily="2" charset="-128"/>
                  <a:cs typeface="Spica Neue" panose="02000503000000000000" pitchFamily="2" charset="-128"/>
                </a:rPr>
                <a:t> </a:t>
              </a:r>
              <a:r>
                <a:rPr lang="en-US" altLang="ja-JP" sz="1600"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“e-infrastructure” for researchers to effectively find, get, and analyze various kinds of upper atmospheric data</a:t>
              </a:r>
              <a:r>
                <a:rPr lang="en-US" altLang="ja-JP" sz="1600" dirty="0">
                  <a:latin typeface="Spica Neue" panose="02000503000000000000" pitchFamily="2" charset="-128"/>
                  <a:ea typeface="Spica Neue" panose="02000503000000000000" pitchFamily="2" charset="-128"/>
                  <a:cs typeface="Spica Neue" panose="02000503000000000000" pitchFamily="2" charset="-128"/>
                </a:rPr>
                <a:t> spread over Japanese universities and institutes.</a:t>
              </a:r>
            </a:p>
          </p:txBody>
        </p:sp>
        <p:sp>
          <p:nvSpPr>
            <p:cNvPr id="9" name="テキスト ボックス 13">
              <a:extLst>
                <a:ext uri="{FF2B5EF4-FFF2-40B4-BE49-F238E27FC236}">
                  <a16:creationId xmlns:a16="http://schemas.microsoft.com/office/drawing/2014/main" id="{88867D6D-97EF-FF64-FEAD-0A1884D807BA}"/>
                </a:ext>
              </a:extLst>
            </p:cNvPr>
            <p:cNvSpPr txBox="1">
              <a:spLocks noChangeArrowheads="1"/>
            </p:cNvSpPr>
            <p:nvPr/>
          </p:nvSpPr>
          <p:spPr bwMode="auto">
            <a:xfrm>
              <a:off x="274697" y="2242068"/>
              <a:ext cx="5969228" cy="98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a:defRPr kumimoji="1" sz="2400">
                  <a:solidFill>
                    <a:schemeClr val="tx1"/>
                  </a:solidFill>
                  <a:latin typeface="Arial" charset="0"/>
                  <a:ea typeface="ヒラギノ角ゴ Pro W6" charset="0"/>
                  <a:cs typeface="ヒラギノ角ゴ Pro W6" charset="0"/>
                </a:defRPr>
              </a:lvl1pPr>
              <a:lvl2pPr marL="742950" indent="-285750">
                <a:defRPr kumimoji="1" sz="2400">
                  <a:solidFill>
                    <a:schemeClr val="tx1"/>
                  </a:solidFill>
                  <a:latin typeface="Arial" charset="0"/>
                  <a:ea typeface="ヒラギノ角ゴ Pro W6" charset="0"/>
                  <a:cs typeface="ヒラギノ角ゴ Pro W6" charset="0"/>
                </a:defRPr>
              </a:lvl2pPr>
              <a:lvl3pPr marL="1143000" indent="-228600">
                <a:defRPr kumimoji="1" sz="2400">
                  <a:solidFill>
                    <a:schemeClr val="tx1"/>
                  </a:solidFill>
                  <a:latin typeface="Arial" charset="0"/>
                  <a:ea typeface="ヒラギノ角ゴ Pro W6" charset="0"/>
                  <a:cs typeface="ヒラギノ角ゴ Pro W6" charset="0"/>
                </a:defRPr>
              </a:lvl3pPr>
              <a:lvl4pPr marL="1600200" indent="-228600">
                <a:defRPr kumimoji="1" sz="2400">
                  <a:solidFill>
                    <a:schemeClr val="tx1"/>
                  </a:solidFill>
                  <a:latin typeface="Arial" charset="0"/>
                  <a:ea typeface="ヒラギノ角ゴ Pro W6" charset="0"/>
                  <a:cs typeface="ヒラギノ角ゴ Pro W6" charset="0"/>
                </a:defRPr>
              </a:lvl4pPr>
              <a:lvl5pPr marL="2057400" indent="-228600">
                <a:defRPr kumimoji="1" sz="2400">
                  <a:solidFill>
                    <a:schemeClr val="tx1"/>
                  </a:solidFill>
                  <a:latin typeface="Arial" charset="0"/>
                  <a:ea typeface="ヒラギノ角ゴ Pro W6" charset="0"/>
                  <a:cs typeface="ヒラギノ角ゴ Pro W6" charset="0"/>
                </a:defRPr>
              </a:lvl5pPr>
              <a:lvl6pPr marL="25146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6pPr>
              <a:lvl7pPr marL="29718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7pPr>
              <a:lvl8pPr marL="34290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8pPr>
              <a:lvl9pPr marL="38862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9pPr>
            </a:lstStyle>
            <a:p>
              <a:pPr>
                <a:buFont typeface="Wingdings" charset="0"/>
                <a:buChar char="Ø"/>
              </a:pPr>
              <a:r>
                <a:rPr lang="en-US" altLang="ja-JP" sz="1400" b="1" dirty="0">
                  <a:latin typeface="Spica Neue" panose="02000503000000000000" pitchFamily="2" charset="-128"/>
                  <a:ea typeface="Spica Neue" panose="02000503000000000000" pitchFamily="2" charset="-128"/>
                  <a:cs typeface="Spica Neue" panose="02000503000000000000" pitchFamily="2" charset="-128"/>
                </a:rPr>
                <a:t>To promote solar-terrestrial physics (STP) science</a:t>
              </a:r>
            </a:p>
            <a:p>
              <a:pPr>
                <a:buFont typeface="Wingdings" charset="0"/>
                <a:buChar char="Ø"/>
              </a:pPr>
              <a:r>
                <a:rPr lang="en-US" altLang="ja-JP" sz="1400" b="1" dirty="0">
                  <a:latin typeface="Spica Neue" panose="02000503000000000000" pitchFamily="2" charset="-128"/>
                  <a:ea typeface="Spica Neue" panose="02000503000000000000" pitchFamily="2" charset="-128"/>
                  <a:cs typeface="Spica Neue" panose="02000503000000000000" pitchFamily="2" charset="-128"/>
                </a:rPr>
                <a:t>To construct an international human network and develop human resource</a:t>
              </a:r>
            </a:p>
            <a:p>
              <a:pPr>
                <a:buFont typeface="Wingdings" charset="0"/>
                <a:buChar char="Ø"/>
              </a:pPr>
              <a:r>
                <a:rPr lang="en-US" altLang="ja-JP" sz="1400" b="1" dirty="0">
                  <a:latin typeface="Spica Neue" panose="02000503000000000000" pitchFamily="2" charset="-128"/>
                  <a:ea typeface="Spica Neue" panose="02000503000000000000" pitchFamily="2" charset="-128"/>
                  <a:cs typeface="Spica Neue" panose="02000503000000000000" pitchFamily="2" charset="-128"/>
                </a:rPr>
                <a:t>To expand new field researches with a collaboration to data science community</a:t>
              </a:r>
              <a:endParaRPr lang="ja-JP" altLang="en-US" sz="1400" b="1" dirty="0">
                <a:latin typeface="Spica Neue" panose="02000503000000000000" pitchFamily="2" charset="-128"/>
                <a:ea typeface="Spica Neue" panose="02000503000000000000" pitchFamily="2" charset="-128"/>
                <a:cs typeface="Spica Neue" panose="02000503000000000000" pitchFamily="2" charset="-128"/>
              </a:endParaRPr>
            </a:p>
          </p:txBody>
        </p:sp>
      </p:grpSp>
      <p:pic>
        <p:nvPicPr>
          <p:cNvPr id="13" name="図 12">
            <a:extLst>
              <a:ext uri="{FF2B5EF4-FFF2-40B4-BE49-F238E27FC236}">
                <a16:creationId xmlns:a16="http://schemas.microsoft.com/office/drawing/2014/main" id="{6C66939C-4B8C-5A39-83AD-9B6D3D1F164F}"/>
              </a:ext>
            </a:extLst>
          </p:cNvPr>
          <p:cNvPicPr>
            <a:picLocks noChangeAspect="1"/>
          </p:cNvPicPr>
          <p:nvPr/>
        </p:nvPicPr>
        <p:blipFill>
          <a:blip r:embed="rId2"/>
          <a:stretch>
            <a:fillRect/>
          </a:stretch>
        </p:blipFill>
        <p:spPr>
          <a:xfrm>
            <a:off x="251520" y="3661266"/>
            <a:ext cx="5211764" cy="2731568"/>
          </a:xfrm>
          <a:prstGeom prst="rect">
            <a:avLst/>
          </a:prstGeom>
        </p:spPr>
      </p:pic>
      <p:sp>
        <p:nvSpPr>
          <p:cNvPr id="15" name="テキスト ボックス 14">
            <a:extLst>
              <a:ext uri="{FF2B5EF4-FFF2-40B4-BE49-F238E27FC236}">
                <a16:creationId xmlns:a16="http://schemas.microsoft.com/office/drawing/2014/main" id="{05184D88-572A-06AD-1086-763914BA4191}"/>
              </a:ext>
            </a:extLst>
          </p:cNvPr>
          <p:cNvSpPr txBox="1"/>
          <p:nvPr/>
        </p:nvSpPr>
        <p:spPr bwMode="auto">
          <a:xfrm>
            <a:off x="5670376" y="3868234"/>
            <a:ext cx="3245024" cy="2139047"/>
          </a:xfrm>
          <a:prstGeom prst="rect">
            <a:avLst/>
          </a:prstGeom>
          <a:noFill/>
          <a:ln w="9525">
            <a:noFill/>
            <a:miter lim="800000"/>
            <a:headEnd/>
            <a:tailEnd/>
          </a:ln>
          <a:effectLst/>
        </p:spPr>
        <p:txBody>
          <a:bodyPr wrap="square">
            <a:spAutoFit/>
          </a:bodyPr>
          <a:lstStyle/>
          <a:p>
            <a:pPr>
              <a:spcBef>
                <a:spcPts val="600"/>
              </a:spcBef>
            </a:pPr>
            <a:r>
              <a:rPr lang="en-US" altLang="ja-JP" sz="1600" dirty="0">
                <a:latin typeface="Spica Neue" panose="02000503000000000000" pitchFamily="2" charset="-128"/>
                <a:ea typeface="Spica Neue" panose="02000503000000000000" pitchFamily="2" charset="-128"/>
                <a:cs typeface="Spica Neue" panose="02000503000000000000" pitchFamily="2" charset="-128"/>
              </a:rPr>
              <a:t>The IUGONET project mainly </a:t>
            </a:r>
            <a:r>
              <a:rPr lang="en-US" altLang="ja-JP" sz="1600"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deals with ground-based STP observation data </a:t>
            </a:r>
            <a:r>
              <a:rPr lang="en-US" altLang="ja-JP" sz="1600" dirty="0">
                <a:latin typeface="Spica Neue" panose="02000503000000000000" pitchFamily="2" charset="-128"/>
                <a:ea typeface="Spica Neue" panose="02000503000000000000" pitchFamily="2" charset="-128"/>
                <a:cs typeface="Spica Neue" panose="02000503000000000000" pitchFamily="2" charset="-128"/>
              </a:rPr>
              <a:t>(including some meteoritical data).</a:t>
            </a:r>
          </a:p>
          <a:p>
            <a:pPr>
              <a:spcBef>
                <a:spcPts val="600"/>
              </a:spcBef>
            </a:pPr>
            <a:r>
              <a:rPr lang="en-US" altLang="ja-JP" sz="1600" dirty="0">
                <a:latin typeface="Spica Neue" panose="02000503000000000000" pitchFamily="2" charset="-128"/>
                <a:ea typeface="Spica Neue" panose="02000503000000000000" pitchFamily="2" charset="-128"/>
                <a:cs typeface="Spica Neue" panose="02000503000000000000" pitchFamily="2" charset="-128"/>
              </a:rPr>
              <a:t>We now use the SPASE 2.4.0 metadata model and IUGONET extension 2.4.0.1 to operate the IUGONET metadata database.  </a:t>
            </a:r>
            <a:endParaRPr lang="ja-JP" altLang="en-US" sz="1600" dirty="0">
              <a:latin typeface="Spica Neue" panose="02000503000000000000" pitchFamily="2" charset="-128"/>
              <a:ea typeface="Spica Neue" panose="02000503000000000000" pitchFamily="2" charset="-128"/>
              <a:cs typeface="Spica Neue" panose="02000503000000000000" pitchFamily="2" charset="-128"/>
            </a:endParaRPr>
          </a:p>
        </p:txBody>
      </p:sp>
    </p:spTree>
    <p:extLst>
      <p:ext uri="{BB962C8B-B14F-4D97-AF65-F5344CB8AC3E}">
        <p14:creationId xmlns:p14="http://schemas.microsoft.com/office/powerpoint/2010/main" val="2273076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1D8CECE-86A6-42A8-DBC4-A54685361F25}"/>
              </a:ext>
            </a:extLst>
          </p:cNvPr>
          <p:cNvSpPr>
            <a:spLocks noGrp="1"/>
          </p:cNvSpPr>
          <p:nvPr>
            <p:ph type="sldNum" sz="quarter" idx="10"/>
          </p:nvPr>
        </p:nvSpPr>
        <p:spPr/>
        <p:txBody>
          <a:bodyPr/>
          <a:lstStyle/>
          <a:p>
            <a:fld id="{1532BDBE-62CD-430D-A5A8-D852C4BDC613}" type="slidenum">
              <a:rPr kumimoji="1" lang="ja-JP" altLang="en-US" smtClean="0"/>
              <a:t>3</a:t>
            </a:fld>
            <a:endParaRPr kumimoji="1" lang="ja-JP" altLang="en-US"/>
          </a:p>
        </p:txBody>
      </p:sp>
      <p:sp>
        <p:nvSpPr>
          <p:cNvPr id="3" name="フッター プレースホルダー 2">
            <a:extLst>
              <a:ext uri="{FF2B5EF4-FFF2-40B4-BE49-F238E27FC236}">
                <a16:creationId xmlns:a16="http://schemas.microsoft.com/office/drawing/2014/main" id="{4D826C83-2ED5-F36E-56DD-4553829FDF1E}"/>
              </a:ext>
            </a:extLst>
          </p:cNvPr>
          <p:cNvSpPr>
            <a:spLocks noGrp="1"/>
          </p:cNvSpPr>
          <p:nvPr>
            <p:ph type="ftr" sz="quarter" idx="12"/>
          </p:nvPr>
        </p:nvSpPr>
        <p:spPr/>
        <p:txBody>
          <a:bodyPr/>
          <a:lstStyle/>
          <a:p>
            <a:r>
              <a:rPr kumimoji="1" lang="en-US" altLang="ja-JP"/>
              <a:t>Shinbori+, IHDEA2023, October 13, 2023</a:t>
            </a:r>
            <a:endParaRPr kumimoji="1" lang="ja-JP" altLang="en-US"/>
          </a:p>
        </p:txBody>
      </p:sp>
      <p:sp>
        <p:nvSpPr>
          <p:cNvPr id="4" name="タイトル 3">
            <a:extLst>
              <a:ext uri="{FF2B5EF4-FFF2-40B4-BE49-F238E27FC236}">
                <a16:creationId xmlns:a16="http://schemas.microsoft.com/office/drawing/2014/main" id="{CFB7380C-DB43-72B5-5658-73F42EA8874A}"/>
              </a:ext>
            </a:extLst>
          </p:cNvPr>
          <p:cNvSpPr>
            <a:spLocks noGrp="1"/>
          </p:cNvSpPr>
          <p:nvPr>
            <p:ph type="title"/>
          </p:nvPr>
        </p:nvSpPr>
        <p:spPr/>
        <p:txBody>
          <a:bodyPr/>
          <a:lstStyle/>
          <a:p>
            <a:r>
              <a:rPr lang="en-US" altLang="ja-JP" sz="2400" dirty="0">
                <a:latin typeface="Spica Neue" panose="02000503000000000000" pitchFamily="2" charset="-128"/>
                <a:ea typeface="Spica Neue" panose="02000503000000000000" pitchFamily="2" charset="-128"/>
                <a:cs typeface="Spica Neue" panose="02000503000000000000" pitchFamily="2" charset="-128"/>
              </a:rPr>
              <a:t>1.</a:t>
            </a:r>
            <a:r>
              <a:rPr lang="ja-JP" altLang="en-US" sz="2400" dirty="0">
                <a:latin typeface="Spica Neue" panose="02000503000000000000" pitchFamily="2" charset="-128"/>
                <a:ea typeface="Spica Neue" panose="02000503000000000000" pitchFamily="2" charset="-128"/>
                <a:cs typeface="Spica Neue" panose="02000503000000000000" pitchFamily="2" charset="-128"/>
              </a:rPr>
              <a:t> </a:t>
            </a:r>
            <a:r>
              <a:rPr lang="en-US" altLang="ja-JP" sz="2400" dirty="0">
                <a:latin typeface="Spica Neue" panose="02000503000000000000" pitchFamily="2" charset="-128"/>
                <a:ea typeface="Spica Neue" panose="02000503000000000000" pitchFamily="2" charset="-128"/>
                <a:cs typeface="Spica Neue" panose="02000503000000000000" pitchFamily="2" charset="-128"/>
              </a:rPr>
              <a:t>Introduction</a:t>
            </a:r>
            <a:endParaRPr kumimoji="1" lang="ja-JP" altLang="en-US" sz="2400" dirty="0"/>
          </a:p>
        </p:txBody>
      </p:sp>
      <p:sp>
        <p:nvSpPr>
          <p:cNvPr id="5" name="テキスト ボックス 4">
            <a:extLst>
              <a:ext uri="{FF2B5EF4-FFF2-40B4-BE49-F238E27FC236}">
                <a16:creationId xmlns:a16="http://schemas.microsoft.com/office/drawing/2014/main" id="{995D027A-5909-850B-253E-D689DA584A3E}"/>
              </a:ext>
            </a:extLst>
          </p:cNvPr>
          <p:cNvSpPr txBox="1"/>
          <p:nvPr/>
        </p:nvSpPr>
        <p:spPr bwMode="auto">
          <a:xfrm>
            <a:off x="251520" y="836712"/>
            <a:ext cx="8784976" cy="792088"/>
          </a:xfrm>
          <a:prstGeom prst="rect">
            <a:avLst/>
          </a:prstGeom>
          <a:noFill/>
          <a:ln w="9525">
            <a:noFill/>
            <a:miter lim="800000"/>
            <a:headEnd/>
            <a:tailEnd/>
          </a:ln>
          <a:effectLst/>
        </p:spPr>
        <p:txBody>
          <a:bodyPr wrap="square" lIns="36000" tIns="36000" rIns="36000" bIns="36000" rtlCol="0" anchor="t" anchorCtr="0">
            <a:prstTxWarp prst="textNoShape">
              <a:avLst/>
            </a:prstTxWarp>
            <a:noAutofit/>
          </a:bodyPr>
          <a:lstStyle/>
          <a:p>
            <a:pPr marL="539750" indent="-539750">
              <a:spcBef>
                <a:spcPts val="600"/>
              </a:spcBef>
            </a:pPr>
            <a:r>
              <a:rPr lang="en-US" altLang="ja-JP" sz="2400" dirty="0">
                <a:solidFill>
                  <a:srgbClr val="006600"/>
                </a:solidFill>
                <a:latin typeface="Spica Neue" panose="02000503000000000000" pitchFamily="2" charset="-128"/>
                <a:ea typeface="Spica Neue" panose="02000503000000000000" pitchFamily="2" charset="-128"/>
                <a:cs typeface="Spica Neue" panose="02000503000000000000" pitchFamily="2" charset="-128"/>
              </a:rPr>
              <a:t>1.2 Current status of the IUGONET metadata database and attempt to deal with thermosphere/ionosphere models</a:t>
            </a:r>
          </a:p>
        </p:txBody>
      </p:sp>
      <p:sp>
        <p:nvSpPr>
          <p:cNvPr id="6" name="四角形: 角を丸くする 5">
            <a:extLst>
              <a:ext uri="{FF2B5EF4-FFF2-40B4-BE49-F238E27FC236}">
                <a16:creationId xmlns:a16="http://schemas.microsoft.com/office/drawing/2014/main" id="{26EA2511-1CC8-445C-E5C0-C36E591850CE}"/>
              </a:ext>
            </a:extLst>
          </p:cNvPr>
          <p:cNvSpPr/>
          <p:nvPr/>
        </p:nvSpPr>
        <p:spPr>
          <a:xfrm>
            <a:off x="261352" y="1747515"/>
            <a:ext cx="5904656" cy="483069"/>
          </a:xfrm>
          <a:prstGeom prst="roundRect">
            <a:avLst/>
          </a:prstGeom>
          <a:solidFill>
            <a:srgbClr val="CCFFFF"/>
          </a:solidFill>
        </p:spPr>
        <p:txBody>
          <a:bodyPr wrap="square" lIns="0" tIns="0" rIns="0" bIns="0" rtlCol="0" anchor="ctr" anchorCtr="0"/>
          <a:lstStyle/>
          <a:p>
            <a:pPr marL="34291" algn="ctr">
              <a:tabLst>
                <a:tab pos="880156" algn="l"/>
              </a:tabLst>
            </a:pPr>
            <a:r>
              <a:rPr kumimoji="1" lang="en-US" altLang="ja-JP" sz="1600" dirty="0">
                <a:latin typeface="Spica Neue" panose="02000503000000000000" pitchFamily="2" charset="-128"/>
                <a:ea typeface="Spica Neue" panose="02000503000000000000" pitchFamily="2" charset="-128"/>
                <a:cs typeface="Spica Neue" panose="02000503000000000000" pitchFamily="2" charset="-128"/>
              </a:rPr>
              <a:t>Current status of the IUGONET metadata database (Type-A)</a:t>
            </a:r>
            <a:endParaRPr kumimoji="1" lang="ja-JP" altLang="en-US" sz="1600" dirty="0">
              <a:latin typeface="Spica Neue" panose="02000503000000000000" pitchFamily="2" charset="-128"/>
              <a:ea typeface="Spica Neue" panose="02000503000000000000" pitchFamily="2" charset="-128"/>
              <a:cs typeface="Spica Neue" panose="02000503000000000000" pitchFamily="2" charset="-128"/>
            </a:endParaRPr>
          </a:p>
        </p:txBody>
      </p:sp>
      <p:sp>
        <p:nvSpPr>
          <p:cNvPr id="7" name="四角形: 角を丸くする 6">
            <a:extLst>
              <a:ext uri="{FF2B5EF4-FFF2-40B4-BE49-F238E27FC236}">
                <a16:creationId xmlns:a16="http://schemas.microsoft.com/office/drawing/2014/main" id="{D4DFBCA5-22E9-28A1-DBA5-DFB9B8CF3FB8}"/>
              </a:ext>
            </a:extLst>
          </p:cNvPr>
          <p:cNvSpPr/>
          <p:nvPr/>
        </p:nvSpPr>
        <p:spPr>
          <a:xfrm>
            <a:off x="539552" y="3356992"/>
            <a:ext cx="1872208" cy="576064"/>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a:solidFill>
              <a:schemeClr val="tx1"/>
            </a:solidFill>
          </a:ln>
        </p:spPr>
        <p:txBody>
          <a:bodyPr wrap="square" lIns="0" tIns="0" rIns="0" bIns="0" rtlCol="0" anchor="ctr" anchorCtr="0"/>
          <a:lstStyle/>
          <a:p>
            <a:pPr marL="34291" algn="ctr">
              <a:tabLst>
                <a:tab pos="880156" algn="l"/>
              </a:tabLst>
            </a:pPr>
            <a:r>
              <a:rPr kumimoji="1" lang="en-US" altLang="ja-JP" sz="1600" dirty="0">
                <a:latin typeface="Spica Neue" panose="02000503000000000000" pitchFamily="2" charset="-128"/>
                <a:ea typeface="Spica Neue" panose="02000503000000000000" pitchFamily="2" charset="-128"/>
                <a:cs typeface="Spica Neue" panose="02000503000000000000" pitchFamily="2" charset="-128"/>
              </a:rPr>
              <a:t>IUGONET Type-A</a:t>
            </a:r>
            <a:endParaRPr kumimoji="1" lang="ja-JP" altLang="en-US" sz="1600" dirty="0">
              <a:latin typeface="Spica Neue" panose="02000503000000000000" pitchFamily="2" charset="-128"/>
              <a:ea typeface="Spica Neue" panose="02000503000000000000" pitchFamily="2" charset="-128"/>
              <a:cs typeface="Spica Neue" panose="02000503000000000000" pitchFamily="2" charset="-128"/>
            </a:endParaRPr>
          </a:p>
        </p:txBody>
      </p:sp>
      <p:sp>
        <p:nvSpPr>
          <p:cNvPr id="8" name="四角形: 角を丸くする 7">
            <a:extLst>
              <a:ext uri="{FF2B5EF4-FFF2-40B4-BE49-F238E27FC236}">
                <a16:creationId xmlns:a16="http://schemas.microsoft.com/office/drawing/2014/main" id="{D31838D5-4215-D2E6-4BA5-24609B6073EB}"/>
              </a:ext>
            </a:extLst>
          </p:cNvPr>
          <p:cNvSpPr/>
          <p:nvPr/>
        </p:nvSpPr>
        <p:spPr>
          <a:xfrm>
            <a:off x="3275856" y="2432873"/>
            <a:ext cx="1872208" cy="576064"/>
          </a:xfrm>
          <a:prstGeom prst="roundRect">
            <a:avLst/>
          </a:prstGeom>
          <a:blipFill>
            <a:blip r:embed="rId2" cstate="print"/>
            <a:stretch>
              <a:fillRect/>
            </a:stretch>
          </a:blipFill>
        </p:spPr>
        <p:txBody>
          <a:bodyPr wrap="square" lIns="0" tIns="0" rIns="0" bIns="0" rtlCol="0" anchor="ctr" anchorCtr="0"/>
          <a:lstStyle/>
          <a:p>
            <a:pPr marL="34291" algn="ctr">
              <a:tabLst>
                <a:tab pos="880156" algn="l"/>
              </a:tabLst>
            </a:pPr>
            <a:r>
              <a:rPr kumimoji="1" lang="en-US" altLang="ja-JP" sz="1600" dirty="0">
                <a:latin typeface="Spica Neue" panose="02000503000000000000" pitchFamily="2" charset="-128"/>
                <a:ea typeface="Spica Neue" panose="02000503000000000000" pitchFamily="2" charset="-128"/>
                <a:cs typeface="Spica Neue" panose="02000503000000000000" pitchFamily="2" charset="-128"/>
              </a:rPr>
              <a:t>Ground-based observation data</a:t>
            </a:r>
            <a:endParaRPr kumimoji="1" lang="ja-JP" altLang="en-US" sz="1600" dirty="0">
              <a:latin typeface="Spica Neue" panose="02000503000000000000" pitchFamily="2" charset="-128"/>
              <a:ea typeface="Spica Neue" panose="02000503000000000000" pitchFamily="2" charset="-128"/>
              <a:cs typeface="Spica Neue" panose="02000503000000000000" pitchFamily="2" charset="-128"/>
            </a:endParaRPr>
          </a:p>
        </p:txBody>
      </p:sp>
      <p:sp>
        <p:nvSpPr>
          <p:cNvPr id="9" name="四角形: 角を丸くする 8">
            <a:extLst>
              <a:ext uri="{FF2B5EF4-FFF2-40B4-BE49-F238E27FC236}">
                <a16:creationId xmlns:a16="http://schemas.microsoft.com/office/drawing/2014/main" id="{14728536-0F6A-60EC-9A5E-C5875C34CE78}"/>
              </a:ext>
            </a:extLst>
          </p:cNvPr>
          <p:cNvSpPr/>
          <p:nvPr/>
        </p:nvSpPr>
        <p:spPr>
          <a:xfrm>
            <a:off x="3275856" y="3861048"/>
            <a:ext cx="1872208" cy="576064"/>
          </a:xfrm>
          <a:prstGeom prst="roundRect">
            <a:avLst/>
          </a:prstGeom>
          <a:blipFill>
            <a:blip r:embed="rId2" cstate="print"/>
            <a:stretch>
              <a:fillRect/>
            </a:stretch>
          </a:blipFill>
        </p:spPr>
        <p:txBody>
          <a:bodyPr wrap="square" lIns="0" tIns="0" rIns="0" bIns="0" rtlCol="0" anchor="ctr" anchorCtr="0"/>
          <a:lstStyle/>
          <a:p>
            <a:pPr marL="34291" algn="ctr">
              <a:tabLst>
                <a:tab pos="880156" algn="l"/>
              </a:tabLst>
            </a:pPr>
            <a:r>
              <a:rPr kumimoji="1" lang="en-US" altLang="ja-JP" sz="1600" dirty="0">
                <a:latin typeface="Spica Neue" panose="02000503000000000000" pitchFamily="2" charset="-128"/>
                <a:ea typeface="Spica Neue" panose="02000503000000000000" pitchFamily="2" charset="-128"/>
                <a:cs typeface="Spica Neue" panose="02000503000000000000" pitchFamily="2" charset="-128"/>
              </a:rPr>
              <a:t>Satellite observation data</a:t>
            </a:r>
            <a:endParaRPr kumimoji="1" lang="ja-JP" altLang="en-US" sz="1600" dirty="0">
              <a:latin typeface="Spica Neue" panose="02000503000000000000" pitchFamily="2" charset="-128"/>
              <a:ea typeface="Spica Neue" panose="02000503000000000000" pitchFamily="2" charset="-128"/>
              <a:cs typeface="Spica Neue" panose="02000503000000000000" pitchFamily="2" charset="-128"/>
            </a:endParaRPr>
          </a:p>
        </p:txBody>
      </p:sp>
      <p:sp>
        <p:nvSpPr>
          <p:cNvPr id="10" name="左中かっこ 9">
            <a:extLst>
              <a:ext uri="{FF2B5EF4-FFF2-40B4-BE49-F238E27FC236}">
                <a16:creationId xmlns:a16="http://schemas.microsoft.com/office/drawing/2014/main" id="{F8C7BB5E-D18E-D291-4A95-FDB57D4B58A8}"/>
              </a:ext>
            </a:extLst>
          </p:cNvPr>
          <p:cNvSpPr/>
          <p:nvPr/>
        </p:nvSpPr>
        <p:spPr bwMode="auto">
          <a:xfrm>
            <a:off x="2421592" y="2925104"/>
            <a:ext cx="648072" cy="1440000"/>
          </a:xfrm>
          <a:prstGeom prst="leftBrac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2" name="テキスト ボックス 11">
            <a:extLst>
              <a:ext uri="{FF2B5EF4-FFF2-40B4-BE49-F238E27FC236}">
                <a16:creationId xmlns:a16="http://schemas.microsoft.com/office/drawing/2014/main" id="{12422C8A-9ED0-3C67-75AC-4715CFE48104}"/>
              </a:ext>
            </a:extLst>
          </p:cNvPr>
          <p:cNvSpPr txBox="1"/>
          <p:nvPr/>
        </p:nvSpPr>
        <p:spPr bwMode="auto">
          <a:xfrm>
            <a:off x="3203848" y="3031513"/>
            <a:ext cx="2328452" cy="523220"/>
          </a:xfrm>
          <a:prstGeom prst="rect">
            <a:avLst/>
          </a:prstGeom>
          <a:noFill/>
          <a:ln w="9525">
            <a:noFill/>
            <a:miter lim="800000"/>
            <a:headEnd/>
            <a:tailEnd/>
          </a:ln>
          <a:effectLst/>
        </p:spPr>
        <p:txBody>
          <a:bodyPr wrap="square">
            <a:spAutoFit/>
          </a:bodyPr>
          <a:lstStyle/>
          <a:p>
            <a:pPr algn="ctr"/>
            <a:r>
              <a:rPr kumimoji="1" lang="en-US" altLang="ja-JP" sz="1400" dirty="0">
                <a:latin typeface="Spica Neue" panose="02000503000000000000" pitchFamily="2" charset="-128"/>
                <a:ea typeface="Spica Neue" panose="02000503000000000000" pitchFamily="2" charset="-128"/>
                <a:cs typeface="Spica Neue" panose="02000503000000000000" pitchFamily="2" charset="-128"/>
              </a:rPr>
              <a:t>Magnetometer, riometer, camera, radar etc.</a:t>
            </a:r>
            <a:endParaRPr lang="ja-JP" altLang="en-US" sz="1400" dirty="0"/>
          </a:p>
        </p:txBody>
      </p:sp>
      <p:sp>
        <p:nvSpPr>
          <p:cNvPr id="13" name="テキスト ボックス 12">
            <a:extLst>
              <a:ext uri="{FF2B5EF4-FFF2-40B4-BE49-F238E27FC236}">
                <a16:creationId xmlns:a16="http://schemas.microsoft.com/office/drawing/2014/main" id="{3BA818BF-3F2F-D8B4-E3C7-AE565119DD67}"/>
              </a:ext>
            </a:extLst>
          </p:cNvPr>
          <p:cNvSpPr txBox="1"/>
          <p:nvPr/>
        </p:nvSpPr>
        <p:spPr bwMode="auto">
          <a:xfrm>
            <a:off x="3203848" y="4459688"/>
            <a:ext cx="2328452" cy="523220"/>
          </a:xfrm>
          <a:prstGeom prst="rect">
            <a:avLst/>
          </a:prstGeom>
          <a:noFill/>
          <a:ln w="9525">
            <a:noFill/>
            <a:miter lim="800000"/>
            <a:headEnd/>
            <a:tailEnd/>
          </a:ln>
          <a:effectLst/>
        </p:spPr>
        <p:txBody>
          <a:bodyPr wrap="square">
            <a:spAutoFit/>
          </a:bodyPr>
          <a:lstStyle/>
          <a:p>
            <a:pPr algn="ctr"/>
            <a:r>
              <a:rPr kumimoji="1" lang="en-US" altLang="ja-JP" sz="1400" dirty="0">
                <a:latin typeface="Spica Neue" panose="02000503000000000000" pitchFamily="2" charset="-128"/>
                <a:ea typeface="Spica Neue" panose="02000503000000000000" pitchFamily="2" charset="-128"/>
                <a:cs typeface="Spica Neue" panose="02000503000000000000" pitchFamily="2" charset="-128"/>
              </a:rPr>
              <a:t>CHAMP and COSMIC RO data</a:t>
            </a:r>
            <a:endParaRPr lang="ja-JP" altLang="en-US" sz="1400" dirty="0"/>
          </a:p>
        </p:txBody>
      </p:sp>
      <p:sp>
        <p:nvSpPr>
          <p:cNvPr id="14" name="正方形/長方形 13">
            <a:extLst>
              <a:ext uri="{FF2B5EF4-FFF2-40B4-BE49-F238E27FC236}">
                <a16:creationId xmlns:a16="http://schemas.microsoft.com/office/drawing/2014/main" id="{45D3706A-17DD-6770-0D10-EC8E28C620C3}"/>
              </a:ext>
            </a:extLst>
          </p:cNvPr>
          <p:cNvSpPr/>
          <p:nvPr/>
        </p:nvSpPr>
        <p:spPr>
          <a:xfrm>
            <a:off x="3069664" y="2348880"/>
            <a:ext cx="2582456" cy="2657601"/>
          </a:xfrm>
          <a:prstGeom prst="rect">
            <a:avLst/>
          </a:prstGeom>
          <a:noFill/>
          <a:ln w="25400">
            <a:solidFill>
              <a:schemeClr val="tx1"/>
            </a:solidFill>
            <a:prstDash val="dash"/>
          </a:ln>
        </p:spPr>
        <p:txBody>
          <a:bodyPr wrap="square" lIns="0" tIns="0" rIns="0" bIns="0" rtlCol="0" anchor="ctr" anchorCtr="0"/>
          <a:lstStyle/>
          <a:p>
            <a:pPr marL="34291" algn="ctr">
              <a:tabLst>
                <a:tab pos="880156" algn="l"/>
              </a:tabLst>
            </a:pPr>
            <a:endParaRPr kumimoji="1" lang="ja-JP" altLang="en-US" sz="1400" dirty="0">
              <a:cs typeface="Comic Sans MS"/>
            </a:endParaRPr>
          </a:p>
        </p:txBody>
      </p:sp>
      <p:sp>
        <p:nvSpPr>
          <p:cNvPr id="15" name="矢印: 右 14">
            <a:extLst>
              <a:ext uri="{FF2B5EF4-FFF2-40B4-BE49-F238E27FC236}">
                <a16:creationId xmlns:a16="http://schemas.microsoft.com/office/drawing/2014/main" id="{94F49CC7-5EB2-8019-0FA3-1CF83D9441F7}"/>
              </a:ext>
            </a:extLst>
          </p:cNvPr>
          <p:cNvSpPr/>
          <p:nvPr/>
        </p:nvSpPr>
        <p:spPr>
          <a:xfrm rot="10800000">
            <a:off x="5688124" y="2473732"/>
            <a:ext cx="612068" cy="523220"/>
          </a:xfrm>
          <a:prstGeom prst="rightArrow">
            <a:avLst/>
          </a:prstGeom>
          <a:blipFill>
            <a:blip r:embed="rId2" cstate="print"/>
            <a:stretch>
              <a:fillRect/>
            </a:stretch>
          </a:blipFill>
        </p:spPr>
        <p:txBody>
          <a:bodyPr wrap="square" lIns="0" tIns="0" rIns="0" bIns="0" rtlCol="0" anchor="ctr" anchorCtr="0"/>
          <a:lstStyle/>
          <a:p>
            <a:pPr marL="34291" algn="ctr">
              <a:tabLst>
                <a:tab pos="880156" algn="l"/>
              </a:tabLst>
            </a:pPr>
            <a:endParaRPr kumimoji="1" lang="ja-JP" altLang="en-US" sz="1400" dirty="0">
              <a:cs typeface="Comic Sans MS"/>
            </a:endParaRPr>
          </a:p>
        </p:txBody>
      </p:sp>
      <p:sp>
        <p:nvSpPr>
          <p:cNvPr id="16" name="テキスト ボックス 15">
            <a:extLst>
              <a:ext uri="{FF2B5EF4-FFF2-40B4-BE49-F238E27FC236}">
                <a16:creationId xmlns:a16="http://schemas.microsoft.com/office/drawing/2014/main" id="{B167E6C5-6D86-1B75-90A4-A52A17B8A1CA}"/>
              </a:ext>
            </a:extLst>
          </p:cNvPr>
          <p:cNvSpPr txBox="1"/>
          <p:nvPr/>
        </p:nvSpPr>
        <p:spPr bwMode="auto">
          <a:xfrm>
            <a:off x="6318754" y="2309971"/>
            <a:ext cx="1888528" cy="830997"/>
          </a:xfrm>
          <a:prstGeom prst="rect">
            <a:avLst/>
          </a:prstGeom>
          <a:noFill/>
          <a:ln w="25400">
            <a:solidFill>
              <a:schemeClr val="tx1"/>
            </a:solidFill>
            <a:miter lim="800000"/>
            <a:headEnd/>
            <a:tailEnd/>
          </a:ln>
          <a:effectLst/>
        </p:spPr>
        <p:txBody>
          <a:bodyPr wrap="square">
            <a:spAutoFit/>
          </a:bodyPr>
          <a:lstStyle/>
          <a:p>
            <a:pPr algn="ctr"/>
            <a:r>
              <a:rPr kumimoji="1" lang="en-US" altLang="ja-JP" sz="1600" dirty="0">
                <a:latin typeface="Spica Neue" panose="02000503000000000000" pitchFamily="2" charset="-128"/>
                <a:ea typeface="Spica Neue" panose="02000503000000000000" pitchFamily="2" charset="-128"/>
                <a:cs typeface="Spica Neue" panose="02000503000000000000" pitchFamily="2" charset="-128"/>
              </a:rPr>
              <a:t>SPASE 2.4.0 </a:t>
            </a:r>
          </a:p>
          <a:p>
            <a:pPr algn="ctr"/>
            <a:r>
              <a:rPr kumimoji="1" lang="en-US" altLang="ja-JP" sz="1600" dirty="0">
                <a:latin typeface="Spica Neue" panose="02000503000000000000" pitchFamily="2" charset="-128"/>
                <a:ea typeface="Spica Neue" panose="02000503000000000000" pitchFamily="2" charset="-128"/>
                <a:cs typeface="Spica Neue" panose="02000503000000000000" pitchFamily="2" charset="-128"/>
              </a:rPr>
              <a:t>+ </a:t>
            </a:r>
          </a:p>
          <a:p>
            <a:pPr algn="ctr"/>
            <a:r>
              <a:rPr kumimoji="1" lang="en-US" altLang="ja-JP" sz="1600" dirty="0">
                <a:latin typeface="Spica Neue" panose="02000503000000000000" pitchFamily="2" charset="-128"/>
                <a:ea typeface="Spica Neue" panose="02000503000000000000" pitchFamily="2" charset="-128"/>
                <a:cs typeface="Spica Neue" panose="02000503000000000000" pitchFamily="2" charset="-128"/>
              </a:rPr>
              <a:t>IUGONET2.4.0.1</a:t>
            </a:r>
            <a:endParaRPr lang="ja-JP" altLang="en-US" sz="1600" dirty="0"/>
          </a:p>
        </p:txBody>
      </p:sp>
      <p:sp>
        <p:nvSpPr>
          <p:cNvPr id="18" name="テキスト ボックス 17">
            <a:extLst>
              <a:ext uri="{FF2B5EF4-FFF2-40B4-BE49-F238E27FC236}">
                <a16:creationId xmlns:a16="http://schemas.microsoft.com/office/drawing/2014/main" id="{3801F336-E396-DE6B-0309-22F0A5315CC9}"/>
              </a:ext>
            </a:extLst>
          </p:cNvPr>
          <p:cNvSpPr txBox="1"/>
          <p:nvPr/>
        </p:nvSpPr>
        <p:spPr bwMode="auto">
          <a:xfrm>
            <a:off x="6318754" y="3287886"/>
            <a:ext cx="2141678" cy="1077218"/>
          </a:xfrm>
          <a:prstGeom prst="rect">
            <a:avLst/>
          </a:prstGeom>
          <a:noFill/>
          <a:ln w="9525">
            <a:noFill/>
            <a:miter lim="800000"/>
            <a:headEnd/>
            <a:tailEnd/>
          </a:ln>
          <a:effectLst/>
        </p:spPr>
        <p:txBody>
          <a:bodyPr wrap="square">
            <a:spAutoFit/>
          </a:bodyPr>
          <a:lstStyle/>
          <a:p>
            <a:r>
              <a:rPr kumimoji="1" lang="en-US" altLang="ja-JP" sz="1600" dirty="0">
                <a:latin typeface="Spica Neue" panose="02000503000000000000" pitchFamily="2" charset="-128"/>
                <a:ea typeface="Spica Neue" panose="02000503000000000000" pitchFamily="2" charset="-128"/>
                <a:cs typeface="Spica Neue" panose="02000503000000000000" pitchFamily="2" charset="-128"/>
              </a:rPr>
              <a:t>We added the </a:t>
            </a:r>
            <a:r>
              <a:rPr kumimoji="1" lang="en-US" altLang="ja-JP" sz="1600" dirty="0" err="1">
                <a:solidFill>
                  <a:srgbClr val="FF0000"/>
                </a:solidFill>
                <a:latin typeface="Spica Neue" panose="02000503000000000000" pitchFamily="2" charset="-128"/>
                <a:ea typeface="Spica Neue" panose="02000503000000000000" pitchFamily="2" charset="-128"/>
                <a:cs typeface="Spica Neue" panose="02000503000000000000" pitchFamily="2" charset="-128"/>
              </a:rPr>
              <a:t>Spacital</a:t>
            </a:r>
            <a:r>
              <a:rPr lang="en-US" altLang="ja-JP" sz="1600" dirty="0" err="1">
                <a:solidFill>
                  <a:srgbClr val="FF0000"/>
                </a:solidFill>
                <a:latin typeface="Spica Neue" panose="02000503000000000000" pitchFamily="2" charset="-128"/>
                <a:ea typeface="Spica Neue" panose="02000503000000000000" pitchFamily="2" charset="-128"/>
                <a:cs typeface="Spica Neue" panose="02000503000000000000" pitchFamily="2" charset="-128"/>
              </a:rPr>
              <a:t>Coverage</a:t>
            </a:r>
            <a:r>
              <a:rPr lang="en-US" altLang="ja-JP" sz="1600" dirty="0">
                <a:latin typeface="Spica Neue" panose="02000503000000000000" pitchFamily="2" charset="-128"/>
                <a:ea typeface="Spica Neue" panose="02000503000000000000" pitchFamily="2" charset="-128"/>
                <a:cs typeface="Spica Neue" panose="02000503000000000000" pitchFamily="2" charset="-128"/>
              </a:rPr>
              <a:t> item as a </a:t>
            </a:r>
            <a:r>
              <a:rPr kumimoji="1" lang="en-US" altLang="ja-JP" sz="1600" dirty="0">
                <a:latin typeface="Spica Neue" panose="02000503000000000000" pitchFamily="2" charset="-128"/>
                <a:ea typeface="Spica Neue" panose="02000503000000000000" pitchFamily="2" charset="-128"/>
                <a:cs typeface="Spica Neue" panose="02000503000000000000" pitchFamily="2" charset="-128"/>
              </a:rPr>
              <a:t>IUGONET extension.</a:t>
            </a:r>
            <a:endParaRPr lang="ja-JP" altLang="en-US" sz="1600" dirty="0"/>
          </a:p>
        </p:txBody>
      </p:sp>
      <p:sp>
        <p:nvSpPr>
          <p:cNvPr id="19" name="矢印: 上向き折線 18">
            <a:extLst>
              <a:ext uri="{FF2B5EF4-FFF2-40B4-BE49-F238E27FC236}">
                <a16:creationId xmlns:a16="http://schemas.microsoft.com/office/drawing/2014/main" id="{6F930E26-B32D-66F1-11C9-5B752146C39F}"/>
              </a:ext>
            </a:extLst>
          </p:cNvPr>
          <p:cNvSpPr/>
          <p:nvPr/>
        </p:nvSpPr>
        <p:spPr>
          <a:xfrm rot="5400000">
            <a:off x="1173410" y="3987423"/>
            <a:ext cx="1907494" cy="1872207"/>
          </a:xfrm>
          <a:prstGeom prst="bentUpArrow">
            <a:avLst>
              <a:gd name="adj1" fmla="val 25000"/>
              <a:gd name="adj2" fmla="val 19704"/>
              <a:gd name="adj3" fmla="val 25757"/>
            </a:avLst>
          </a:prstGeom>
          <a:solidFill>
            <a:srgbClr val="CCECFF"/>
          </a:solidFill>
        </p:spPr>
        <p:txBody>
          <a:bodyPr wrap="square" lIns="0" tIns="0" rIns="0" bIns="0" rtlCol="0" anchor="ctr" anchorCtr="0"/>
          <a:lstStyle/>
          <a:p>
            <a:pPr marL="34291" algn="ctr">
              <a:tabLst>
                <a:tab pos="880156" algn="l"/>
              </a:tabLst>
            </a:pPr>
            <a:endParaRPr kumimoji="1" lang="ja-JP" altLang="en-US" sz="1400" dirty="0">
              <a:cs typeface="Comic Sans MS"/>
            </a:endParaRPr>
          </a:p>
        </p:txBody>
      </p:sp>
      <p:sp>
        <p:nvSpPr>
          <p:cNvPr id="20" name="四角形: 角を丸くする 19">
            <a:extLst>
              <a:ext uri="{FF2B5EF4-FFF2-40B4-BE49-F238E27FC236}">
                <a16:creationId xmlns:a16="http://schemas.microsoft.com/office/drawing/2014/main" id="{E3BE6588-9789-8141-EEC5-9B1D589DB8DF}"/>
              </a:ext>
            </a:extLst>
          </p:cNvPr>
          <p:cNvSpPr/>
          <p:nvPr/>
        </p:nvSpPr>
        <p:spPr>
          <a:xfrm>
            <a:off x="3275856" y="5085184"/>
            <a:ext cx="1872208" cy="576064"/>
          </a:xfrm>
          <a:prstGeom prst="roundRect">
            <a:avLst/>
          </a:prstGeom>
          <a:blipFill>
            <a:blip r:embed="rId2" cstate="print"/>
            <a:stretch>
              <a:fillRect/>
            </a:stretch>
          </a:blipFill>
        </p:spPr>
        <p:txBody>
          <a:bodyPr wrap="square" lIns="0" tIns="0" rIns="0" bIns="0" rtlCol="0" anchor="ctr" anchorCtr="0"/>
          <a:lstStyle/>
          <a:p>
            <a:pPr marL="34291" algn="ctr">
              <a:tabLst>
                <a:tab pos="880156" algn="l"/>
              </a:tabLst>
            </a:pPr>
            <a:r>
              <a:rPr kumimoji="1" lang="en-US" altLang="ja-JP" sz="1600" dirty="0">
                <a:latin typeface="Spica Neue" panose="02000503000000000000" pitchFamily="2" charset="-128"/>
                <a:ea typeface="Spica Neue" panose="02000503000000000000" pitchFamily="2" charset="-128"/>
                <a:cs typeface="Spica Neue" panose="02000503000000000000" pitchFamily="2" charset="-128"/>
              </a:rPr>
              <a:t>Model data</a:t>
            </a:r>
            <a:endParaRPr kumimoji="1" lang="ja-JP" altLang="en-US" sz="1600" dirty="0">
              <a:latin typeface="Spica Neue" panose="02000503000000000000" pitchFamily="2" charset="-128"/>
              <a:ea typeface="Spica Neue" panose="02000503000000000000" pitchFamily="2" charset="-128"/>
              <a:cs typeface="Spica Neue" panose="02000503000000000000" pitchFamily="2" charset="-128"/>
            </a:endParaRPr>
          </a:p>
        </p:txBody>
      </p:sp>
      <p:sp>
        <p:nvSpPr>
          <p:cNvPr id="21" name="正方形/長方形 20">
            <a:extLst>
              <a:ext uri="{FF2B5EF4-FFF2-40B4-BE49-F238E27FC236}">
                <a16:creationId xmlns:a16="http://schemas.microsoft.com/office/drawing/2014/main" id="{0FD2BBB9-AF08-8B7D-54A0-0BB891187EFD}"/>
              </a:ext>
            </a:extLst>
          </p:cNvPr>
          <p:cNvSpPr/>
          <p:nvPr/>
        </p:nvSpPr>
        <p:spPr>
          <a:xfrm>
            <a:off x="3069664" y="5027550"/>
            <a:ext cx="2582456" cy="1137756"/>
          </a:xfrm>
          <a:prstGeom prst="rect">
            <a:avLst/>
          </a:prstGeom>
          <a:noFill/>
          <a:ln w="25400">
            <a:solidFill>
              <a:srgbClr val="FF0000"/>
            </a:solidFill>
            <a:prstDash val="dash"/>
          </a:ln>
        </p:spPr>
        <p:txBody>
          <a:bodyPr wrap="square" lIns="0" tIns="0" rIns="0" bIns="0" rtlCol="0" anchor="ctr" anchorCtr="0"/>
          <a:lstStyle/>
          <a:p>
            <a:pPr marL="34291" algn="ctr">
              <a:tabLst>
                <a:tab pos="880156" algn="l"/>
              </a:tabLst>
            </a:pPr>
            <a:endParaRPr kumimoji="1" lang="ja-JP" altLang="en-US" sz="1400" dirty="0">
              <a:cs typeface="Comic Sans MS"/>
            </a:endParaRPr>
          </a:p>
        </p:txBody>
      </p:sp>
      <p:sp>
        <p:nvSpPr>
          <p:cNvPr id="22" name="四角形: 角を丸くする 21">
            <a:extLst>
              <a:ext uri="{FF2B5EF4-FFF2-40B4-BE49-F238E27FC236}">
                <a16:creationId xmlns:a16="http://schemas.microsoft.com/office/drawing/2014/main" id="{41EFCE8B-2699-66F6-7C13-0FB86DADDABB}"/>
              </a:ext>
            </a:extLst>
          </p:cNvPr>
          <p:cNvSpPr/>
          <p:nvPr/>
        </p:nvSpPr>
        <p:spPr>
          <a:xfrm>
            <a:off x="387850" y="5756504"/>
            <a:ext cx="2023909" cy="599846"/>
          </a:xfrm>
          <a:prstGeom prst="roundRect">
            <a:avLst/>
          </a:prstGeom>
          <a:solidFill>
            <a:srgbClr val="FFFFCC"/>
          </a:solidFill>
        </p:spPr>
        <p:txBody>
          <a:bodyPr wrap="square" lIns="0" tIns="0" rIns="0" bIns="0" rtlCol="0" anchor="ctr" anchorCtr="0"/>
          <a:lstStyle/>
          <a:p>
            <a:pPr marL="34291" algn="ctr">
              <a:tabLst>
                <a:tab pos="880156" algn="l"/>
              </a:tabLst>
            </a:pPr>
            <a:r>
              <a:rPr kumimoji="1" lang="en-US" altLang="ja-JP" sz="1600" dirty="0">
                <a:latin typeface="Spica Neue" panose="02000503000000000000" pitchFamily="2" charset="-128"/>
                <a:ea typeface="Spica Neue" panose="02000503000000000000" pitchFamily="2" charset="-128"/>
                <a:cs typeface="Spica Neue" panose="02000503000000000000" pitchFamily="2" charset="-128"/>
              </a:rPr>
              <a:t>Attempt to extend to simulation data</a:t>
            </a:r>
            <a:endParaRPr kumimoji="1" lang="ja-JP" altLang="en-US" sz="1600" dirty="0">
              <a:latin typeface="Spica Neue" panose="02000503000000000000" pitchFamily="2" charset="-128"/>
              <a:ea typeface="Spica Neue" panose="02000503000000000000" pitchFamily="2" charset="-128"/>
              <a:cs typeface="Spica Neue" panose="02000503000000000000" pitchFamily="2" charset="-128"/>
            </a:endParaRPr>
          </a:p>
        </p:txBody>
      </p:sp>
      <p:sp>
        <p:nvSpPr>
          <p:cNvPr id="23" name="矢印: 右 22">
            <a:extLst>
              <a:ext uri="{FF2B5EF4-FFF2-40B4-BE49-F238E27FC236}">
                <a16:creationId xmlns:a16="http://schemas.microsoft.com/office/drawing/2014/main" id="{9CFA62F6-D7B2-E164-6B69-3D4C4AB60839}"/>
              </a:ext>
            </a:extLst>
          </p:cNvPr>
          <p:cNvSpPr/>
          <p:nvPr/>
        </p:nvSpPr>
        <p:spPr>
          <a:xfrm rot="10800000">
            <a:off x="5696385" y="5301210"/>
            <a:ext cx="612068" cy="523220"/>
          </a:xfrm>
          <a:prstGeom prst="rightArrow">
            <a:avLst/>
          </a:prstGeom>
          <a:solidFill>
            <a:srgbClr val="FF0000"/>
          </a:solidFill>
        </p:spPr>
        <p:txBody>
          <a:bodyPr wrap="square" lIns="0" tIns="0" rIns="0" bIns="0" rtlCol="0" anchor="ctr" anchorCtr="0"/>
          <a:lstStyle/>
          <a:p>
            <a:pPr marL="34291" algn="ctr">
              <a:tabLst>
                <a:tab pos="880156" algn="l"/>
              </a:tabLst>
            </a:pPr>
            <a:endParaRPr kumimoji="1" lang="ja-JP" altLang="en-US" sz="1400" dirty="0">
              <a:cs typeface="Comic Sans MS"/>
            </a:endParaRPr>
          </a:p>
        </p:txBody>
      </p:sp>
      <p:sp>
        <p:nvSpPr>
          <p:cNvPr id="24" name="テキスト ボックス 23">
            <a:extLst>
              <a:ext uri="{FF2B5EF4-FFF2-40B4-BE49-F238E27FC236}">
                <a16:creationId xmlns:a16="http://schemas.microsoft.com/office/drawing/2014/main" id="{997FCCA6-57A1-7CE9-523D-C840A906B5FB}"/>
              </a:ext>
            </a:extLst>
          </p:cNvPr>
          <p:cNvSpPr txBox="1"/>
          <p:nvPr/>
        </p:nvSpPr>
        <p:spPr bwMode="auto">
          <a:xfrm>
            <a:off x="6400529" y="5393543"/>
            <a:ext cx="1888528" cy="338554"/>
          </a:xfrm>
          <a:prstGeom prst="rect">
            <a:avLst/>
          </a:prstGeom>
          <a:noFill/>
          <a:ln w="25400">
            <a:solidFill>
              <a:schemeClr val="tx1"/>
            </a:solidFill>
            <a:miter lim="800000"/>
            <a:headEnd/>
            <a:tailEnd/>
          </a:ln>
          <a:effectLst/>
        </p:spPr>
        <p:txBody>
          <a:bodyPr wrap="square">
            <a:spAutoFit/>
          </a:bodyPr>
          <a:lstStyle/>
          <a:p>
            <a:pPr algn="ctr"/>
            <a:r>
              <a:rPr kumimoji="1" lang="en-US" altLang="ja-JP" sz="1600" dirty="0">
                <a:solidFill>
                  <a:srgbClr val="C00000"/>
                </a:solidFill>
                <a:latin typeface="Spica Neue" panose="02000503000000000000" pitchFamily="2" charset="-128"/>
                <a:ea typeface="Spica Neue" panose="02000503000000000000" pitchFamily="2" charset="-128"/>
                <a:cs typeface="Spica Neue" panose="02000503000000000000" pitchFamily="2" charset="-128"/>
              </a:rPr>
              <a:t>SPASE 2.6.0 </a:t>
            </a:r>
          </a:p>
        </p:txBody>
      </p:sp>
      <p:sp>
        <p:nvSpPr>
          <p:cNvPr id="11" name="テキスト ボックス 10">
            <a:extLst>
              <a:ext uri="{FF2B5EF4-FFF2-40B4-BE49-F238E27FC236}">
                <a16:creationId xmlns:a16="http://schemas.microsoft.com/office/drawing/2014/main" id="{F553F278-FD73-0A71-EE1A-E2D9EDE4AF2D}"/>
              </a:ext>
            </a:extLst>
          </p:cNvPr>
          <p:cNvSpPr txBox="1"/>
          <p:nvPr/>
        </p:nvSpPr>
        <p:spPr bwMode="auto">
          <a:xfrm>
            <a:off x="3203848" y="5661248"/>
            <a:ext cx="2328452" cy="523220"/>
          </a:xfrm>
          <a:prstGeom prst="rect">
            <a:avLst/>
          </a:prstGeom>
          <a:noFill/>
          <a:ln w="9525">
            <a:noFill/>
            <a:miter lim="800000"/>
            <a:headEnd/>
            <a:tailEnd/>
          </a:ln>
          <a:effectLst/>
        </p:spPr>
        <p:txBody>
          <a:bodyPr wrap="square">
            <a:spAutoFit/>
          </a:bodyPr>
          <a:lstStyle/>
          <a:p>
            <a:pPr algn="ctr"/>
            <a:r>
              <a:rPr kumimoji="1" lang="en-US" altLang="ja-JP" sz="1400" dirty="0">
                <a:latin typeface="Spica Neue" panose="02000503000000000000" pitchFamily="2" charset="-128"/>
                <a:ea typeface="Spica Neue" panose="02000503000000000000" pitchFamily="2" charset="-128"/>
                <a:cs typeface="Spica Neue" panose="02000503000000000000" pitchFamily="2" charset="-128"/>
              </a:rPr>
              <a:t>Atmospheric/ionospheric model</a:t>
            </a:r>
            <a:endParaRPr lang="ja-JP" altLang="en-US" sz="1400" dirty="0"/>
          </a:p>
        </p:txBody>
      </p:sp>
    </p:spTree>
    <p:extLst>
      <p:ext uri="{BB962C8B-B14F-4D97-AF65-F5344CB8AC3E}">
        <p14:creationId xmlns:p14="http://schemas.microsoft.com/office/powerpoint/2010/main" val="911326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BE214BF-50D6-838E-DFCD-A22C6EA5F299}"/>
              </a:ext>
            </a:extLst>
          </p:cNvPr>
          <p:cNvSpPr>
            <a:spLocks noGrp="1"/>
          </p:cNvSpPr>
          <p:nvPr>
            <p:ph type="sldNum" sz="quarter" idx="10"/>
          </p:nvPr>
        </p:nvSpPr>
        <p:spPr/>
        <p:txBody>
          <a:bodyPr/>
          <a:lstStyle/>
          <a:p>
            <a:fld id="{1532BDBE-62CD-430D-A5A8-D852C4BDC613}" type="slidenum">
              <a:rPr kumimoji="1" lang="ja-JP" altLang="en-US" smtClean="0"/>
              <a:t>4</a:t>
            </a:fld>
            <a:endParaRPr kumimoji="1" lang="ja-JP" altLang="en-US"/>
          </a:p>
        </p:txBody>
      </p:sp>
      <p:sp>
        <p:nvSpPr>
          <p:cNvPr id="3" name="フッター プレースホルダー 2">
            <a:extLst>
              <a:ext uri="{FF2B5EF4-FFF2-40B4-BE49-F238E27FC236}">
                <a16:creationId xmlns:a16="http://schemas.microsoft.com/office/drawing/2014/main" id="{5B935807-5939-C865-BD7A-4405DE654DC5}"/>
              </a:ext>
            </a:extLst>
          </p:cNvPr>
          <p:cNvSpPr>
            <a:spLocks noGrp="1"/>
          </p:cNvSpPr>
          <p:nvPr>
            <p:ph type="ftr" sz="quarter" idx="12"/>
          </p:nvPr>
        </p:nvSpPr>
        <p:spPr/>
        <p:txBody>
          <a:bodyPr/>
          <a:lstStyle/>
          <a:p>
            <a:r>
              <a:rPr kumimoji="1" lang="en-US" altLang="ja-JP"/>
              <a:t>Shinbori+, IHDEA2023, October 13, 2023</a:t>
            </a:r>
            <a:endParaRPr kumimoji="1" lang="ja-JP" altLang="en-US"/>
          </a:p>
        </p:txBody>
      </p:sp>
      <p:sp>
        <p:nvSpPr>
          <p:cNvPr id="4" name="タイトル 3">
            <a:extLst>
              <a:ext uri="{FF2B5EF4-FFF2-40B4-BE49-F238E27FC236}">
                <a16:creationId xmlns:a16="http://schemas.microsoft.com/office/drawing/2014/main" id="{1C4C4B7E-0827-DB87-C3D2-F5DBA072646E}"/>
              </a:ext>
            </a:extLst>
          </p:cNvPr>
          <p:cNvSpPr>
            <a:spLocks noGrp="1"/>
          </p:cNvSpPr>
          <p:nvPr>
            <p:ph type="title"/>
          </p:nvPr>
        </p:nvSpPr>
        <p:spPr/>
        <p:txBody>
          <a:bodyPr/>
          <a:lstStyle/>
          <a:p>
            <a:r>
              <a:rPr kumimoji="1" lang="en-US" altLang="ja-JP" sz="2400" dirty="0">
                <a:latin typeface="Spica Neue" panose="02000503000000000000" pitchFamily="2" charset="-128"/>
                <a:ea typeface="Spica Neue" panose="02000503000000000000" pitchFamily="2" charset="-128"/>
                <a:cs typeface="Spica Neue" panose="02000503000000000000" pitchFamily="2" charset="-128"/>
              </a:rPr>
              <a:t>2. </a:t>
            </a:r>
            <a:r>
              <a:rPr lang="en-US" altLang="ja-JP" sz="2400" dirty="0">
                <a:latin typeface="Spica Neue" panose="02000503000000000000" pitchFamily="2" charset="-128"/>
                <a:ea typeface="Spica Neue" panose="02000503000000000000" pitchFamily="2" charset="-128"/>
                <a:cs typeface="Spica Neue" panose="02000503000000000000" pitchFamily="2" charset="-128"/>
              </a:rPr>
              <a:t>GAIA model</a:t>
            </a:r>
            <a:endParaRPr kumimoji="1" lang="ja-JP" altLang="en-US" sz="2400" dirty="0">
              <a:latin typeface="Spica Neue" panose="02000503000000000000" pitchFamily="2" charset="-128"/>
              <a:ea typeface="Spica Neue" panose="02000503000000000000" pitchFamily="2" charset="-128"/>
              <a:cs typeface="Spica Neue" panose="02000503000000000000" pitchFamily="2" charset="-128"/>
            </a:endParaRPr>
          </a:p>
        </p:txBody>
      </p:sp>
      <p:sp>
        <p:nvSpPr>
          <p:cNvPr id="5" name="テキスト ボックス 4">
            <a:extLst>
              <a:ext uri="{FF2B5EF4-FFF2-40B4-BE49-F238E27FC236}">
                <a16:creationId xmlns:a16="http://schemas.microsoft.com/office/drawing/2014/main" id="{90CE18F2-4911-68B3-9AC6-A5DA5CB379C9}"/>
              </a:ext>
            </a:extLst>
          </p:cNvPr>
          <p:cNvSpPr txBox="1"/>
          <p:nvPr/>
        </p:nvSpPr>
        <p:spPr bwMode="auto">
          <a:xfrm>
            <a:off x="251520" y="836712"/>
            <a:ext cx="8784976" cy="432048"/>
          </a:xfrm>
          <a:prstGeom prst="rect">
            <a:avLst/>
          </a:prstGeom>
          <a:noFill/>
          <a:ln w="9525">
            <a:noFill/>
            <a:miter lim="800000"/>
            <a:headEnd/>
            <a:tailEnd/>
          </a:ln>
          <a:effectLst/>
        </p:spPr>
        <p:txBody>
          <a:bodyPr wrap="square" lIns="36000" tIns="36000" rIns="36000" bIns="36000" rtlCol="0" anchor="t" anchorCtr="0">
            <a:prstTxWarp prst="textNoShape">
              <a:avLst/>
            </a:prstTxWarp>
            <a:noAutofit/>
          </a:bodyPr>
          <a:lstStyle/>
          <a:p>
            <a:pPr marL="539750" indent="-539750">
              <a:spcBef>
                <a:spcPts val="600"/>
              </a:spcBef>
            </a:pPr>
            <a:r>
              <a:rPr lang="en-US" altLang="ja-JP" sz="2400" dirty="0">
                <a:solidFill>
                  <a:srgbClr val="006600"/>
                </a:solidFill>
                <a:latin typeface="Spica Neue" panose="02000503000000000000" pitchFamily="2" charset="-128"/>
                <a:ea typeface="Spica Neue" panose="02000503000000000000" pitchFamily="2" charset="-128"/>
                <a:cs typeface="Spica Neue" panose="02000503000000000000" pitchFamily="2" charset="-128"/>
              </a:rPr>
              <a:t>2.1 An overview of the GAIA model</a:t>
            </a:r>
          </a:p>
        </p:txBody>
      </p:sp>
      <p:pic>
        <p:nvPicPr>
          <p:cNvPr id="1026" name="Picture 2">
            <a:extLst>
              <a:ext uri="{FF2B5EF4-FFF2-40B4-BE49-F238E27FC236}">
                <a16:creationId xmlns:a16="http://schemas.microsoft.com/office/drawing/2014/main" id="{C9714B4F-8108-0D9B-CBF9-787540E94E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91"/>
          <a:stretch/>
        </p:blipFill>
        <p:spPr bwMode="auto">
          <a:xfrm>
            <a:off x="827584" y="2286854"/>
            <a:ext cx="7489669" cy="406949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75664766-6E9E-FC47-77F1-3941C1241A25}"/>
              </a:ext>
            </a:extLst>
          </p:cNvPr>
          <p:cNvSpPr txBox="1"/>
          <p:nvPr/>
        </p:nvSpPr>
        <p:spPr bwMode="auto">
          <a:xfrm>
            <a:off x="251520" y="1316142"/>
            <a:ext cx="8663880" cy="923330"/>
          </a:xfrm>
          <a:prstGeom prst="rect">
            <a:avLst/>
          </a:prstGeom>
          <a:solidFill>
            <a:srgbClr val="FFFFCC"/>
          </a:solidFill>
          <a:ln w="9525">
            <a:noFill/>
            <a:miter lim="800000"/>
            <a:headEnd/>
            <a:tailEnd/>
          </a:ln>
          <a:effectLst/>
        </p:spPr>
        <p:txBody>
          <a:bodyPr wrap="square">
            <a:spAutoFit/>
          </a:bodyPr>
          <a:lstStyle/>
          <a:p>
            <a:r>
              <a:rPr kumimoji="1" lang="en-US" altLang="ja-JP" dirty="0">
                <a:latin typeface="Spica Neue" panose="02000503000000000000" pitchFamily="2" charset="-128"/>
                <a:ea typeface="Spica Neue" panose="02000503000000000000" pitchFamily="2" charset="-128"/>
                <a:cs typeface="Spica Neue" panose="02000503000000000000" pitchFamily="2" charset="-128"/>
              </a:rPr>
              <a:t>The </a:t>
            </a:r>
            <a:r>
              <a:rPr kumimoji="1" lang="en-US" altLang="ja-JP"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G</a:t>
            </a:r>
            <a:r>
              <a:rPr kumimoji="1" lang="en-US" altLang="ja-JP" dirty="0">
                <a:latin typeface="Spica Neue" panose="02000503000000000000" pitchFamily="2" charset="-128"/>
                <a:ea typeface="Spica Neue" panose="02000503000000000000" pitchFamily="2" charset="-128"/>
                <a:cs typeface="Spica Neue" panose="02000503000000000000" pitchFamily="2" charset="-128"/>
              </a:rPr>
              <a:t>round-to-topside model of </a:t>
            </a:r>
            <a:r>
              <a:rPr kumimoji="1" lang="en-US" altLang="ja-JP"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A</a:t>
            </a:r>
            <a:r>
              <a:rPr kumimoji="1" lang="en-US" altLang="ja-JP" dirty="0">
                <a:latin typeface="Spica Neue" panose="02000503000000000000" pitchFamily="2" charset="-128"/>
                <a:ea typeface="Spica Neue" panose="02000503000000000000" pitchFamily="2" charset="-128"/>
                <a:cs typeface="Spica Neue" panose="02000503000000000000" pitchFamily="2" charset="-128"/>
              </a:rPr>
              <a:t>tmosphere and </a:t>
            </a:r>
            <a:r>
              <a:rPr kumimoji="1" lang="en-US" altLang="ja-JP"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I</a:t>
            </a:r>
            <a:r>
              <a:rPr kumimoji="1" lang="en-US" altLang="ja-JP" dirty="0">
                <a:latin typeface="Spica Neue" panose="02000503000000000000" pitchFamily="2" charset="-128"/>
                <a:ea typeface="Spica Neue" panose="02000503000000000000" pitchFamily="2" charset="-128"/>
                <a:cs typeface="Spica Neue" panose="02000503000000000000" pitchFamily="2" charset="-128"/>
              </a:rPr>
              <a:t>onosphere for </a:t>
            </a:r>
            <a:r>
              <a:rPr kumimoji="1" lang="en-US" altLang="ja-JP"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A</a:t>
            </a:r>
            <a:r>
              <a:rPr kumimoji="1" lang="en-US" altLang="ja-JP" dirty="0">
                <a:latin typeface="Spica Neue" panose="02000503000000000000" pitchFamily="2" charset="-128"/>
                <a:ea typeface="Spica Neue" panose="02000503000000000000" pitchFamily="2" charset="-128"/>
                <a:cs typeface="Spica Neue" panose="02000503000000000000" pitchFamily="2" charset="-128"/>
              </a:rPr>
              <a:t>eronomy (</a:t>
            </a:r>
            <a:r>
              <a:rPr kumimoji="1" lang="en-US" altLang="ja-JP"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GAIA</a:t>
            </a:r>
            <a:r>
              <a:rPr kumimoji="1" lang="en-US" altLang="ja-JP" dirty="0">
                <a:latin typeface="Spica Neue" panose="02000503000000000000" pitchFamily="2" charset="-128"/>
                <a:ea typeface="Spica Neue" panose="02000503000000000000" pitchFamily="2" charset="-128"/>
                <a:cs typeface="Spica Neue" panose="02000503000000000000" pitchFamily="2" charset="-128"/>
              </a:rPr>
              <a:t>) model  solves the physical processes of vertical coupling from the Earth's atmosphere to i</a:t>
            </a:r>
            <a:r>
              <a:rPr lang="en-US" altLang="ja-JP" dirty="0">
                <a:latin typeface="Spica Neue" panose="02000503000000000000" pitchFamily="2" charset="-128"/>
                <a:ea typeface="Spica Neue" panose="02000503000000000000" pitchFamily="2" charset="-128"/>
                <a:cs typeface="Spica Neue" panose="02000503000000000000" pitchFamily="2" charset="-128"/>
              </a:rPr>
              <a:t>onosphere.</a:t>
            </a:r>
            <a:endParaRPr lang="ja-JP" altLang="en-US" dirty="0"/>
          </a:p>
        </p:txBody>
      </p:sp>
      <p:sp>
        <p:nvSpPr>
          <p:cNvPr id="8" name="テキスト ボックス 7">
            <a:extLst>
              <a:ext uri="{FF2B5EF4-FFF2-40B4-BE49-F238E27FC236}">
                <a16:creationId xmlns:a16="http://schemas.microsoft.com/office/drawing/2014/main" id="{DD8B59D2-1BAB-07B7-9A76-E09DFC7A93F2}"/>
              </a:ext>
            </a:extLst>
          </p:cNvPr>
          <p:cNvSpPr txBox="1"/>
          <p:nvPr/>
        </p:nvSpPr>
        <p:spPr bwMode="auto">
          <a:xfrm>
            <a:off x="3059832" y="3068960"/>
            <a:ext cx="1205880" cy="369332"/>
          </a:xfrm>
          <a:prstGeom prst="rect">
            <a:avLst/>
          </a:prstGeom>
          <a:noFill/>
          <a:ln w="9525">
            <a:noFill/>
            <a:miter lim="800000"/>
            <a:headEnd/>
            <a:tailEnd/>
          </a:ln>
          <a:effectLst/>
        </p:spPr>
        <p:txBody>
          <a:bodyPr wrap="square">
            <a:spAutoFit/>
          </a:bodyPr>
          <a:lstStyle/>
          <a:p>
            <a:r>
              <a:rPr kumimoji="1" lang="en-US" altLang="ja-JP" dirty="0">
                <a:latin typeface="Spica Neue" panose="02000503000000000000" pitchFamily="2" charset="-128"/>
                <a:ea typeface="Spica Neue" panose="02000503000000000000" pitchFamily="2" charset="-128"/>
                <a:cs typeface="Spica Neue" panose="02000503000000000000" pitchFamily="2" charset="-128"/>
              </a:rPr>
              <a:t>GCM part</a:t>
            </a:r>
            <a:endParaRPr lang="ja-JP" altLang="en-US" dirty="0"/>
          </a:p>
        </p:txBody>
      </p:sp>
      <p:sp>
        <p:nvSpPr>
          <p:cNvPr id="9" name="テキスト ボックス 8">
            <a:extLst>
              <a:ext uri="{FF2B5EF4-FFF2-40B4-BE49-F238E27FC236}">
                <a16:creationId xmlns:a16="http://schemas.microsoft.com/office/drawing/2014/main" id="{C060AF4C-E6F7-492E-4D8B-84EE135EED39}"/>
              </a:ext>
            </a:extLst>
          </p:cNvPr>
          <p:cNvSpPr txBox="1"/>
          <p:nvPr/>
        </p:nvSpPr>
        <p:spPr bwMode="auto">
          <a:xfrm>
            <a:off x="6497960" y="3068960"/>
            <a:ext cx="1674440" cy="369332"/>
          </a:xfrm>
          <a:prstGeom prst="rect">
            <a:avLst/>
          </a:prstGeom>
          <a:noFill/>
          <a:ln w="9525">
            <a:noFill/>
            <a:miter lim="800000"/>
            <a:headEnd/>
            <a:tailEnd/>
          </a:ln>
          <a:effectLst/>
        </p:spPr>
        <p:txBody>
          <a:bodyPr wrap="square">
            <a:spAutoFit/>
          </a:bodyPr>
          <a:lstStyle/>
          <a:p>
            <a:r>
              <a:rPr lang="en-US" altLang="ja-JP" dirty="0">
                <a:latin typeface="Spica Neue" panose="02000503000000000000" pitchFamily="2" charset="-128"/>
                <a:ea typeface="Spica Neue" panose="02000503000000000000" pitchFamily="2" charset="-128"/>
                <a:cs typeface="Spica Neue" panose="02000503000000000000" pitchFamily="2" charset="-128"/>
              </a:rPr>
              <a:t>Coupler</a:t>
            </a:r>
            <a:r>
              <a:rPr kumimoji="1" lang="en-US" altLang="ja-JP" dirty="0">
                <a:latin typeface="Spica Neue" panose="02000503000000000000" pitchFamily="2" charset="-128"/>
                <a:ea typeface="Spica Neue" panose="02000503000000000000" pitchFamily="2" charset="-128"/>
                <a:cs typeface="Spica Neue" panose="02000503000000000000" pitchFamily="2" charset="-128"/>
              </a:rPr>
              <a:t> part</a:t>
            </a:r>
            <a:endParaRPr lang="ja-JP" altLang="en-US" dirty="0"/>
          </a:p>
        </p:txBody>
      </p:sp>
    </p:spTree>
    <p:extLst>
      <p:ext uri="{BB962C8B-B14F-4D97-AF65-F5344CB8AC3E}">
        <p14:creationId xmlns:p14="http://schemas.microsoft.com/office/powerpoint/2010/main" val="2004089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7A328A2-1D64-16F9-EF9B-F8137DA42C62}"/>
              </a:ext>
            </a:extLst>
          </p:cNvPr>
          <p:cNvSpPr>
            <a:spLocks noGrp="1"/>
          </p:cNvSpPr>
          <p:nvPr>
            <p:ph type="sldNum" sz="quarter" idx="10"/>
          </p:nvPr>
        </p:nvSpPr>
        <p:spPr/>
        <p:txBody>
          <a:bodyPr/>
          <a:lstStyle/>
          <a:p>
            <a:fld id="{1532BDBE-62CD-430D-A5A8-D852C4BDC613}" type="slidenum">
              <a:rPr kumimoji="1" lang="ja-JP" altLang="en-US" smtClean="0"/>
              <a:t>5</a:t>
            </a:fld>
            <a:endParaRPr kumimoji="1" lang="ja-JP" altLang="en-US"/>
          </a:p>
        </p:txBody>
      </p:sp>
      <p:sp>
        <p:nvSpPr>
          <p:cNvPr id="3" name="フッター プレースホルダー 2">
            <a:extLst>
              <a:ext uri="{FF2B5EF4-FFF2-40B4-BE49-F238E27FC236}">
                <a16:creationId xmlns:a16="http://schemas.microsoft.com/office/drawing/2014/main" id="{7C110C34-3A4D-7EDA-1BDF-42CCD00B745A}"/>
              </a:ext>
            </a:extLst>
          </p:cNvPr>
          <p:cNvSpPr>
            <a:spLocks noGrp="1"/>
          </p:cNvSpPr>
          <p:nvPr>
            <p:ph type="ftr" sz="quarter" idx="12"/>
          </p:nvPr>
        </p:nvSpPr>
        <p:spPr/>
        <p:txBody>
          <a:bodyPr/>
          <a:lstStyle/>
          <a:p>
            <a:r>
              <a:rPr kumimoji="1" lang="en-US" altLang="ja-JP"/>
              <a:t>Shinbori+, IHDEA2023, October 13, 2023</a:t>
            </a:r>
            <a:endParaRPr kumimoji="1" lang="ja-JP" altLang="en-US"/>
          </a:p>
        </p:txBody>
      </p:sp>
      <p:sp>
        <p:nvSpPr>
          <p:cNvPr id="4" name="タイトル 3">
            <a:extLst>
              <a:ext uri="{FF2B5EF4-FFF2-40B4-BE49-F238E27FC236}">
                <a16:creationId xmlns:a16="http://schemas.microsoft.com/office/drawing/2014/main" id="{00360714-8FE7-3D3A-BB83-57725E2C95BD}"/>
              </a:ext>
            </a:extLst>
          </p:cNvPr>
          <p:cNvSpPr>
            <a:spLocks noGrp="1"/>
          </p:cNvSpPr>
          <p:nvPr>
            <p:ph type="title"/>
          </p:nvPr>
        </p:nvSpPr>
        <p:spPr/>
        <p:txBody>
          <a:bodyPr/>
          <a:lstStyle/>
          <a:p>
            <a:r>
              <a:rPr kumimoji="1" lang="en-US" altLang="ja-JP" sz="2800" dirty="0">
                <a:latin typeface="Spica Neue" panose="02000503000000000000" pitchFamily="2" charset="-128"/>
                <a:ea typeface="Spica Neue" panose="02000503000000000000" pitchFamily="2" charset="-128"/>
                <a:cs typeface="Spica Neue" panose="02000503000000000000" pitchFamily="2" charset="-128"/>
              </a:rPr>
              <a:t>2. </a:t>
            </a:r>
            <a:r>
              <a:rPr lang="en-US" altLang="ja-JP" sz="2800" dirty="0">
                <a:latin typeface="Spica Neue" panose="02000503000000000000" pitchFamily="2" charset="-128"/>
                <a:ea typeface="Spica Neue" panose="02000503000000000000" pitchFamily="2" charset="-128"/>
                <a:cs typeface="Spica Neue" panose="02000503000000000000" pitchFamily="2" charset="-128"/>
              </a:rPr>
              <a:t>GAIA model</a:t>
            </a:r>
            <a:endParaRPr kumimoji="1" lang="ja-JP" altLang="en-US" dirty="0"/>
          </a:p>
        </p:txBody>
      </p:sp>
      <p:sp>
        <p:nvSpPr>
          <p:cNvPr id="5" name="テキスト ボックス 4">
            <a:extLst>
              <a:ext uri="{FF2B5EF4-FFF2-40B4-BE49-F238E27FC236}">
                <a16:creationId xmlns:a16="http://schemas.microsoft.com/office/drawing/2014/main" id="{9AFA2A23-8BC5-8707-8093-743ECB9180DA}"/>
              </a:ext>
            </a:extLst>
          </p:cNvPr>
          <p:cNvSpPr txBox="1"/>
          <p:nvPr/>
        </p:nvSpPr>
        <p:spPr bwMode="auto">
          <a:xfrm>
            <a:off x="251520" y="836712"/>
            <a:ext cx="8784976" cy="432048"/>
          </a:xfrm>
          <a:prstGeom prst="rect">
            <a:avLst/>
          </a:prstGeom>
          <a:noFill/>
          <a:ln w="9525">
            <a:noFill/>
            <a:miter lim="800000"/>
            <a:headEnd/>
            <a:tailEnd/>
          </a:ln>
          <a:effectLst/>
        </p:spPr>
        <p:txBody>
          <a:bodyPr wrap="square" lIns="36000" tIns="36000" rIns="36000" bIns="36000" rtlCol="0" anchor="t" anchorCtr="0">
            <a:prstTxWarp prst="textNoShape">
              <a:avLst/>
            </a:prstTxWarp>
            <a:noAutofit/>
          </a:bodyPr>
          <a:lstStyle/>
          <a:p>
            <a:pPr marL="539750" indent="-539750">
              <a:spcBef>
                <a:spcPts val="600"/>
              </a:spcBef>
            </a:pPr>
            <a:r>
              <a:rPr lang="en-US" altLang="ja-JP" sz="2400" dirty="0">
                <a:solidFill>
                  <a:srgbClr val="006600"/>
                </a:solidFill>
                <a:latin typeface="Spica Neue" panose="02000503000000000000" pitchFamily="2" charset="-128"/>
                <a:ea typeface="Spica Neue" panose="02000503000000000000" pitchFamily="2" charset="-128"/>
                <a:cs typeface="Spica Neue" panose="02000503000000000000" pitchFamily="2" charset="-128"/>
              </a:rPr>
              <a:t>2.2 Major scientific result of the GAIA model</a:t>
            </a:r>
          </a:p>
        </p:txBody>
      </p:sp>
      <p:pic>
        <p:nvPicPr>
          <p:cNvPr id="2050" name="Picture 2">
            <a:extLst>
              <a:ext uri="{FF2B5EF4-FFF2-40B4-BE49-F238E27FC236}">
                <a16:creationId xmlns:a16="http://schemas.microsoft.com/office/drawing/2014/main" id="{FC76CE6C-FB76-E782-798A-F167F5730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556792"/>
            <a:ext cx="4982953" cy="475252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3478158C-304E-0B3B-08C2-2313779EB8E4}"/>
              </a:ext>
            </a:extLst>
          </p:cNvPr>
          <p:cNvSpPr txBox="1"/>
          <p:nvPr/>
        </p:nvSpPr>
        <p:spPr bwMode="auto">
          <a:xfrm>
            <a:off x="3639527" y="6077179"/>
            <a:ext cx="1349896" cy="276999"/>
          </a:xfrm>
          <a:prstGeom prst="rect">
            <a:avLst/>
          </a:prstGeom>
          <a:noFill/>
          <a:ln w="9525">
            <a:noFill/>
            <a:miter lim="800000"/>
            <a:headEnd/>
            <a:tailEnd/>
          </a:ln>
          <a:effectLst/>
        </p:spPr>
        <p:txBody>
          <a:bodyPr wrap="square">
            <a:spAutoFit/>
          </a:bodyPr>
          <a:lstStyle/>
          <a:p>
            <a:r>
              <a:rPr lang="ja-JP" altLang="en-US" sz="1200" dirty="0">
                <a:latin typeface="Spica Neue" panose="02000503000000000000" pitchFamily="2" charset="-128"/>
                <a:ea typeface="Spica Neue" panose="02000503000000000000" pitchFamily="2" charset="-128"/>
                <a:cs typeface="Spica Neue" panose="02000503000000000000" pitchFamily="2" charset="-128"/>
              </a:rPr>
              <a:t>[Jin et al., 2011]</a:t>
            </a:r>
          </a:p>
        </p:txBody>
      </p:sp>
      <p:sp>
        <p:nvSpPr>
          <p:cNvPr id="9" name="テキスト ボックス 8">
            <a:extLst>
              <a:ext uri="{FF2B5EF4-FFF2-40B4-BE49-F238E27FC236}">
                <a16:creationId xmlns:a16="http://schemas.microsoft.com/office/drawing/2014/main" id="{92170A90-9974-6751-998D-76EF79451A21}"/>
              </a:ext>
            </a:extLst>
          </p:cNvPr>
          <p:cNvSpPr txBox="1"/>
          <p:nvPr/>
        </p:nvSpPr>
        <p:spPr bwMode="auto">
          <a:xfrm>
            <a:off x="7164288" y="1268760"/>
            <a:ext cx="1728192" cy="1815882"/>
          </a:xfrm>
          <a:prstGeom prst="rect">
            <a:avLst/>
          </a:prstGeom>
          <a:solidFill>
            <a:srgbClr val="FFFFCC"/>
          </a:solidFill>
          <a:ln w="9525">
            <a:noFill/>
            <a:miter lim="800000"/>
            <a:headEnd/>
            <a:tailEnd/>
          </a:ln>
          <a:effectLst/>
        </p:spPr>
        <p:txBody>
          <a:bodyPr wrap="square">
            <a:spAutoFit/>
          </a:bodyPr>
          <a:lstStyle/>
          <a:p>
            <a:r>
              <a:rPr lang="en-US" altLang="ja-JP" sz="1600" dirty="0">
                <a:latin typeface="Spica Neue" panose="02000503000000000000" pitchFamily="2" charset="-128"/>
                <a:ea typeface="Spica Neue" panose="02000503000000000000" pitchFamily="2" charset="-128"/>
                <a:cs typeface="Spica Neue" panose="02000503000000000000" pitchFamily="2" charset="-128"/>
              </a:rPr>
              <a:t>T</a:t>
            </a:r>
            <a:r>
              <a:rPr lang="ja-JP" altLang="en-US" sz="1600" dirty="0">
                <a:latin typeface="Spica Neue" panose="02000503000000000000" pitchFamily="2" charset="-128"/>
                <a:ea typeface="Spica Neue" panose="02000503000000000000" pitchFamily="2" charset="-128"/>
                <a:cs typeface="Spica Neue" panose="02000503000000000000" pitchFamily="2" charset="-128"/>
              </a:rPr>
              <a:t>he persistent wavenumber 4 structure in the </a:t>
            </a:r>
            <a:r>
              <a:rPr lang="en-US" altLang="ja-JP" sz="1600" dirty="0" err="1">
                <a:latin typeface="Spica Neue" panose="02000503000000000000" pitchFamily="2" charset="-128"/>
                <a:ea typeface="Spica Neue" panose="02000503000000000000" pitchFamily="2" charset="-128"/>
                <a:cs typeface="Spica Neue" panose="02000503000000000000" pitchFamily="2" charset="-128"/>
              </a:rPr>
              <a:t>i</a:t>
            </a:r>
            <a:r>
              <a:rPr lang="ja-JP" altLang="en-US" sz="1600" dirty="0">
                <a:latin typeface="Spica Neue" panose="02000503000000000000" pitchFamily="2" charset="-128"/>
                <a:ea typeface="Spica Neue" panose="02000503000000000000" pitchFamily="2" charset="-128"/>
                <a:cs typeface="Spica Neue" panose="02000503000000000000" pitchFamily="2" charset="-128"/>
              </a:rPr>
              <a:t>ongitudinal variation can be reproduced by the </a:t>
            </a:r>
            <a:r>
              <a:rPr lang="en-US" altLang="ja-JP" sz="1600" dirty="0">
                <a:latin typeface="Spica Neue" panose="02000503000000000000" pitchFamily="2" charset="-128"/>
                <a:ea typeface="Spica Neue" panose="02000503000000000000" pitchFamily="2" charset="-128"/>
                <a:cs typeface="Spica Neue" panose="02000503000000000000" pitchFamily="2" charset="-128"/>
              </a:rPr>
              <a:t>GAIA model</a:t>
            </a:r>
            <a:r>
              <a:rPr lang="ja-JP" altLang="en-US" sz="1600" dirty="0">
                <a:latin typeface="Spica Neue" panose="02000503000000000000" pitchFamily="2" charset="-128"/>
                <a:ea typeface="Spica Neue" panose="02000503000000000000" pitchFamily="2" charset="-128"/>
                <a:cs typeface="Spica Neue" panose="02000503000000000000" pitchFamily="2" charset="-128"/>
              </a:rPr>
              <a:t>.</a:t>
            </a:r>
          </a:p>
        </p:txBody>
      </p:sp>
      <p:sp>
        <p:nvSpPr>
          <p:cNvPr id="11" name="左中かっこ 10">
            <a:extLst>
              <a:ext uri="{FF2B5EF4-FFF2-40B4-BE49-F238E27FC236}">
                <a16:creationId xmlns:a16="http://schemas.microsoft.com/office/drawing/2014/main" id="{AB73B553-2201-AA1E-D2B9-4F57EDDA82F1}"/>
              </a:ext>
            </a:extLst>
          </p:cNvPr>
          <p:cNvSpPr/>
          <p:nvPr/>
        </p:nvSpPr>
        <p:spPr bwMode="auto">
          <a:xfrm rot="10800000">
            <a:off x="5210197" y="5061815"/>
            <a:ext cx="648072" cy="1049664"/>
          </a:xfrm>
          <a:prstGeom prst="leftBrac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3" name="テキスト ボックス 12">
            <a:extLst>
              <a:ext uri="{FF2B5EF4-FFF2-40B4-BE49-F238E27FC236}">
                <a16:creationId xmlns:a16="http://schemas.microsoft.com/office/drawing/2014/main" id="{AA7D3B08-B231-0C9A-2E2E-FCFB5242FCA1}"/>
              </a:ext>
            </a:extLst>
          </p:cNvPr>
          <p:cNvSpPr txBox="1"/>
          <p:nvPr/>
        </p:nvSpPr>
        <p:spPr bwMode="auto">
          <a:xfrm>
            <a:off x="5922404" y="5425560"/>
            <a:ext cx="1457908" cy="338554"/>
          </a:xfrm>
          <a:prstGeom prst="rect">
            <a:avLst/>
          </a:prstGeom>
          <a:noFill/>
          <a:ln w="9525">
            <a:noFill/>
            <a:miter lim="800000"/>
            <a:headEnd/>
            <a:tailEnd/>
          </a:ln>
          <a:effectLst/>
        </p:spPr>
        <p:txBody>
          <a:bodyPr wrap="square">
            <a:spAutoFit/>
          </a:bodyPr>
          <a:lstStyle/>
          <a:p>
            <a:r>
              <a:rPr lang="en-US" altLang="ja-JP" sz="1600" dirty="0">
                <a:latin typeface="Spica Neue" panose="02000503000000000000" pitchFamily="2" charset="-128"/>
                <a:ea typeface="Spica Neue" panose="02000503000000000000" pitchFamily="2" charset="-128"/>
                <a:cs typeface="Spica Neue" panose="02000503000000000000" pitchFamily="2" charset="-128"/>
              </a:rPr>
              <a:t>Meteorology</a:t>
            </a:r>
            <a:endParaRPr lang="ja-JP" altLang="en-US" sz="1600" dirty="0"/>
          </a:p>
        </p:txBody>
      </p:sp>
      <p:sp>
        <p:nvSpPr>
          <p:cNvPr id="14" name="左中かっこ 13">
            <a:extLst>
              <a:ext uri="{FF2B5EF4-FFF2-40B4-BE49-F238E27FC236}">
                <a16:creationId xmlns:a16="http://schemas.microsoft.com/office/drawing/2014/main" id="{4D7202E7-80AF-62FF-BE63-5BF07FFC5161}"/>
              </a:ext>
            </a:extLst>
          </p:cNvPr>
          <p:cNvSpPr/>
          <p:nvPr/>
        </p:nvSpPr>
        <p:spPr bwMode="auto">
          <a:xfrm rot="10800000">
            <a:off x="5299280" y="3336723"/>
            <a:ext cx="648072" cy="1049664"/>
          </a:xfrm>
          <a:prstGeom prst="leftBrac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5" name="テキスト ボックス 14">
            <a:extLst>
              <a:ext uri="{FF2B5EF4-FFF2-40B4-BE49-F238E27FC236}">
                <a16:creationId xmlns:a16="http://schemas.microsoft.com/office/drawing/2014/main" id="{71BDEE05-02BB-F94B-28FA-C317856002DC}"/>
              </a:ext>
            </a:extLst>
          </p:cNvPr>
          <p:cNvSpPr txBox="1"/>
          <p:nvPr/>
        </p:nvSpPr>
        <p:spPr bwMode="auto">
          <a:xfrm>
            <a:off x="6012159" y="3462099"/>
            <a:ext cx="1457908" cy="830997"/>
          </a:xfrm>
          <a:prstGeom prst="rect">
            <a:avLst/>
          </a:prstGeom>
          <a:noFill/>
          <a:ln w="9525">
            <a:noFill/>
            <a:miter lim="800000"/>
            <a:headEnd/>
            <a:tailEnd/>
          </a:ln>
          <a:effectLst/>
        </p:spPr>
        <p:txBody>
          <a:bodyPr wrap="square">
            <a:spAutoFit/>
          </a:bodyPr>
          <a:lstStyle/>
          <a:p>
            <a:r>
              <a:rPr lang="en-US" altLang="ja-JP" sz="1600" dirty="0">
                <a:latin typeface="Spica Neue" panose="02000503000000000000" pitchFamily="2" charset="-128"/>
                <a:ea typeface="Spica Neue" panose="02000503000000000000" pitchFamily="2" charset="-128"/>
                <a:cs typeface="Spica Neue" panose="02000503000000000000" pitchFamily="2" charset="-128"/>
              </a:rPr>
              <a:t>Upper atmospheric physics</a:t>
            </a:r>
            <a:endParaRPr lang="ja-JP" altLang="en-US" sz="1600" dirty="0"/>
          </a:p>
        </p:txBody>
      </p:sp>
      <p:sp>
        <p:nvSpPr>
          <p:cNvPr id="16" name="左中かっこ 15">
            <a:extLst>
              <a:ext uri="{FF2B5EF4-FFF2-40B4-BE49-F238E27FC236}">
                <a16:creationId xmlns:a16="http://schemas.microsoft.com/office/drawing/2014/main" id="{82DF1D47-9455-3247-7122-C948625F2BF3}"/>
              </a:ext>
            </a:extLst>
          </p:cNvPr>
          <p:cNvSpPr/>
          <p:nvPr/>
        </p:nvSpPr>
        <p:spPr bwMode="auto">
          <a:xfrm rot="10800000">
            <a:off x="5301541" y="1990941"/>
            <a:ext cx="648072" cy="1049664"/>
          </a:xfrm>
          <a:prstGeom prst="leftBrac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7" name="テキスト ボックス 16">
            <a:extLst>
              <a:ext uri="{FF2B5EF4-FFF2-40B4-BE49-F238E27FC236}">
                <a16:creationId xmlns:a16="http://schemas.microsoft.com/office/drawing/2014/main" id="{867BE10A-1657-0B62-05B4-EFD2049AE32F}"/>
              </a:ext>
            </a:extLst>
          </p:cNvPr>
          <p:cNvSpPr txBox="1"/>
          <p:nvPr/>
        </p:nvSpPr>
        <p:spPr bwMode="auto">
          <a:xfrm>
            <a:off x="5992799" y="2224528"/>
            <a:ext cx="955465" cy="584775"/>
          </a:xfrm>
          <a:prstGeom prst="rect">
            <a:avLst/>
          </a:prstGeom>
          <a:noFill/>
          <a:ln w="9525">
            <a:noFill/>
            <a:miter lim="800000"/>
            <a:headEnd/>
            <a:tailEnd/>
          </a:ln>
          <a:effectLst/>
        </p:spPr>
        <p:txBody>
          <a:bodyPr wrap="square">
            <a:spAutoFit/>
          </a:bodyPr>
          <a:lstStyle/>
          <a:p>
            <a:r>
              <a:rPr lang="en-US" altLang="ja-JP" sz="1600" dirty="0">
                <a:latin typeface="Spica Neue" panose="02000503000000000000" pitchFamily="2" charset="-128"/>
                <a:ea typeface="Spica Neue" panose="02000503000000000000" pitchFamily="2" charset="-128"/>
                <a:cs typeface="Spica Neue" panose="02000503000000000000" pitchFamily="2" charset="-128"/>
              </a:rPr>
              <a:t>Plasma physics</a:t>
            </a:r>
            <a:endParaRPr lang="ja-JP" altLang="en-US" sz="1600" dirty="0"/>
          </a:p>
        </p:txBody>
      </p:sp>
    </p:spTree>
    <p:extLst>
      <p:ext uri="{BB962C8B-B14F-4D97-AF65-F5344CB8AC3E}">
        <p14:creationId xmlns:p14="http://schemas.microsoft.com/office/powerpoint/2010/main" val="1467749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11E8EF7-B80A-3663-8764-62CF535638A2}"/>
              </a:ext>
            </a:extLst>
          </p:cNvPr>
          <p:cNvSpPr>
            <a:spLocks noGrp="1"/>
          </p:cNvSpPr>
          <p:nvPr>
            <p:ph type="sldNum" sz="quarter" idx="10"/>
          </p:nvPr>
        </p:nvSpPr>
        <p:spPr/>
        <p:txBody>
          <a:bodyPr/>
          <a:lstStyle/>
          <a:p>
            <a:fld id="{1532BDBE-62CD-430D-A5A8-D852C4BDC613}" type="slidenum">
              <a:rPr kumimoji="1" lang="ja-JP" altLang="en-US" smtClean="0"/>
              <a:t>6</a:t>
            </a:fld>
            <a:endParaRPr kumimoji="1" lang="ja-JP" altLang="en-US"/>
          </a:p>
        </p:txBody>
      </p:sp>
      <p:sp>
        <p:nvSpPr>
          <p:cNvPr id="3" name="フッター プレースホルダー 2">
            <a:extLst>
              <a:ext uri="{FF2B5EF4-FFF2-40B4-BE49-F238E27FC236}">
                <a16:creationId xmlns:a16="http://schemas.microsoft.com/office/drawing/2014/main" id="{40B82CCD-5A42-CAF9-B94B-3E139798C783}"/>
              </a:ext>
            </a:extLst>
          </p:cNvPr>
          <p:cNvSpPr>
            <a:spLocks noGrp="1"/>
          </p:cNvSpPr>
          <p:nvPr>
            <p:ph type="ftr" sz="quarter" idx="12"/>
          </p:nvPr>
        </p:nvSpPr>
        <p:spPr/>
        <p:txBody>
          <a:bodyPr/>
          <a:lstStyle/>
          <a:p>
            <a:r>
              <a:rPr kumimoji="1" lang="en-US" altLang="ja-JP"/>
              <a:t>Shinbori+, IHDEA2023, October 13, 2023</a:t>
            </a:r>
            <a:endParaRPr kumimoji="1" lang="ja-JP" altLang="en-US"/>
          </a:p>
        </p:txBody>
      </p:sp>
      <p:sp>
        <p:nvSpPr>
          <p:cNvPr id="4" name="タイトル 3">
            <a:extLst>
              <a:ext uri="{FF2B5EF4-FFF2-40B4-BE49-F238E27FC236}">
                <a16:creationId xmlns:a16="http://schemas.microsoft.com/office/drawing/2014/main" id="{5EE85470-5B69-5D50-4623-B0D6300F6177}"/>
              </a:ext>
            </a:extLst>
          </p:cNvPr>
          <p:cNvSpPr>
            <a:spLocks noGrp="1"/>
          </p:cNvSpPr>
          <p:nvPr>
            <p:ph type="title"/>
          </p:nvPr>
        </p:nvSpPr>
        <p:spPr/>
        <p:txBody>
          <a:bodyPr/>
          <a:lstStyle/>
          <a:p>
            <a:r>
              <a:rPr kumimoji="1" lang="en-US" altLang="ja-JP" sz="2400" dirty="0">
                <a:latin typeface="Spica Neue" panose="02000503000000000000" pitchFamily="2" charset="-128"/>
                <a:ea typeface="Spica Neue" panose="02000503000000000000" pitchFamily="2" charset="-128"/>
                <a:cs typeface="Spica Neue" panose="02000503000000000000" pitchFamily="2" charset="-128"/>
              </a:rPr>
              <a:t>2. </a:t>
            </a:r>
            <a:r>
              <a:rPr lang="en-US" altLang="ja-JP" sz="2400" dirty="0">
                <a:latin typeface="Spica Neue" panose="02000503000000000000" pitchFamily="2" charset="-128"/>
                <a:ea typeface="Spica Neue" panose="02000503000000000000" pitchFamily="2" charset="-128"/>
                <a:cs typeface="Spica Neue" panose="02000503000000000000" pitchFamily="2" charset="-128"/>
              </a:rPr>
              <a:t>GAIA model</a:t>
            </a:r>
            <a:endParaRPr kumimoji="1" lang="ja-JP" altLang="en-US" sz="2400" dirty="0"/>
          </a:p>
        </p:txBody>
      </p:sp>
      <p:sp>
        <p:nvSpPr>
          <p:cNvPr id="5" name="テキスト ボックス 4">
            <a:extLst>
              <a:ext uri="{FF2B5EF4-FFF2-40B4-BE49-F238E27FC236}">
                <a16:creationId xmlns:a16="http://schemas.microsoft.com/office/drawing/2014/main" id="{2B48CC9C-9851-BFC1-32DC-A0E8DFF32656}"/>
              </a:ext>
            </a:extLst>
          </p:cNvPr>
          <p:cNvSpPr txBox="1"/>
          <p:nvPr/>
        </p:nvSpPr>
        <p:spPr bwMode="auto">
          <a:xfrm>
            <a:off x="251520" y="836712"/>
            <a:ext cx="8784976" cy="432048"/>
          </a:xfrm>
          <a:prstGeom prst="rect">
            <a:avLst/>
          </a:prstGeom>
          <a:noFill/>
          <a:ln w="9525">
            <a:noFill/>
            <a:miter lim="800000"/>
            <a:headEnd/>
            <a:tailEnd/>
          </a:ln>
          <a:effectLst/>
        </p:spPr>
        <p:txBody>
          <a:bodyPr wrap="square" lIns="36000" tIns="36000" rIns="36000" bIns="36000" rtlCol="0" anchor="t" anchorCtr="0">
            <a:prstTxWarp prst="textNoShape">
              <a:avLst/>
            </a:prstTxWarp>
            <a:noAutofit/>
          </a:bodyPr>
          <a:lstStyle/>
          <a:p>
            <a:pPr marL="539750" indent="-539750">
              <a:spcBef>
                <a:spcPts val="600"/>
              </a:spcBef>
            </a:pPr>
            <a:r>
              <a:rPr lang="en-US" altLang="ja-JP" sz="2400" dirty="0">
                <a:solidFill>
                  <a:srgbClr val="006600"/>
                </a:solidFill>
                <a:latin typeface="Spica Neue" panose="02000503000000000000" pitchFamily="2" charset="-128"/>
                <a:ea typeface="Spica Neue" panose="02000503000000000000" pitchFamily="2" charset="-128"/>
                <a:cs typeface="Spica Neue" panose="02000503000000000000" pitchFamily="2" charset="-128"/>
              </a:rPr>
              <a:t>2.3 Input and output data of the GAIA model</a:t>
            </a:r>
          </a:p>
        </p:txBody>
      </p:sp>
      <p:sp>
        <p:nvSpPr>
          <p:cNvPr id="6" name="四角形: 角を丸くする 5">
            <a:extLst>
              <a:ext uri="{FF2B5EF4-FFF2-40B4-BE49-F238E27FC236}">
                <a16:creationId xmlns:a16="http://schemas.microsoft.com/office/drawing/2014/main" id="{9B12EB18-4973-B197-ADFB-3BC6FA041DAA}"/>
              </a:ext>
            </a:extLst>
          </p:cNvPr>
          <p:cNvSpPr/>
          <p:nvPr/>
        </p:nvSpPr>
        <p:spPr>
          <a:xfrm>
            <a:off x="251520" y="1375978"/>
            <a:ext cx="2160240" cy="483069"/>
          </a:xfrm>
          <a:prstGeom prst="roundRect">
            <a:avLst/>
          </a:prstGeom>
          <a:solidFill>
            <a:srgbClr val="CCFFFF"/>
          </a:solidFill>
        </p:spPr>
        <p:txBody>
          <a:bodyPr wrap="square" lIns="0" tIns="0" rIns="0" bIns="0" rtlCol="0" anchor="ctr" anchorCtr="0"/>
          <a:lstStyle/>
          <a:p>
            <a:pPr marL="34291" algn="ctr">
              <a:tabLst>
                <a:tab pos="880156" algn="l"/>
              </a:tabLst>
            </a:pPr>
            <a:r>
              <a:rPr kumimoji="1" lang="en-US" altLang="ja-JP" sz="1600" dirty="0">
                <a:latin typeface="Spica Neue" panose="02000503000000000000" pitchFamily="2" charset="-128"/>
                <a:ea typeface="Spica Neue" panose="02000503000000000000" pitchFamily="2" charset="-128"/>
                <a:cs typeface="Spica Neue" panose="02000503000000000000" pitchFamily="2" charset="-128"/>
              </a:rPr>
              <a:t>Input parameters</a:t>
            </a:r>
            <a:endParaRPr kumimoji="1" lang="ja-JP" altLang="en-US" sz="1600" dirty="0">
              <a:latin typeface="Spica Neue" panose="02000503000000000000" pitchFamily="2" charset="-128"/>
              <a:ea typeface="Spica Neue" panose="02000503000000000000" pitchFamily="2" charset="-128"/>
              <a:cs typeface="Spica Neue" panose="02000503000000000000" pitchFamily="2" charset="-128"/>
            </a:endParaRPr>
          </a:p>
        </p:txBody>
      </p:sp>
      <p:sp>
        <p:nvSpPr>
          <p:cNvPr id="8" name="四角形: 角を丸くする 7">
            <a:extLst>
              <a:ext uri="{FF2B5EF4-FFF2-40B4-BE49-F238E27FC236}">
                <a16:creationId xmlns:a16="http://schemas.microsoft.com/office/drawing/2014/main" id="{73CFE09A-EB8C-525F-036B-50DB65CE631F}"/>
              </a:ext>
            </a:extLst>
          </p:cNvPr>
          <p:cNvSpPr/>
          <p:nvPr/>
        </p:nvSpPr>
        <p:spPr>
          <a:xfrm>
            <a:off x="269776" y="4221088"/>
            <a:ext cx="2023909" cy="599846"/>
          </a:xfrm>
          <a:prstGeom prst="roundRect">
            <a:avLst/>
          </a:prstGeom>
          <a:solidFill>
            <a:srgbClr val="FFFFCC"/>
          </a:solidFill>
        </p:spPr>
        <p:txBody>
          <a:bodyPr wrap="square" lIns="0" tIns="0" rIns="0" bIns="0" rtlCol="0" anchor="ctr" anchorCtr="0"/>
          <a:lstStyle/>
          <a:p>
            <a:pPr marL="34291" algn="ctr">
              <a:tabLst>
                <a:tab pos="880156" algn="l"/>
              </a:tabLst>
            </a:pPr>
            <a:r>
              <a:rPr kumimoji="1" lang="en-US" altLang="ja-JP" sz="1600" dirty="0">
                <a:latin typeface="Spica Neue" panose="02000503000000000000" pitchFamily="2" charset="-128"/>
                <a:ea typeface="Spica Neue" panose="02000503000000000000" pitchFamily="2" charset="-128"/>
                <a:cs typeface="Spica Neue" panose="02000503000000000000" pitchFamily="2" charset="-128"/>
              </a:rPr>
              <a:t>Output parameters</a:t>
            </a:r>
            <a:endParaRPr kumimoji="1" lang="ja-JP" altLang="en-US" sz="1600" dirty="0">
              <a:latin typeface="Spica Neue" panose="02000503000000000000" pitchFamily="2" charset="-128"/>
              <a:ea typeface="Spica Neue" panose="02000503000000000000" pitchFamily="2" charset="-128"/>
              <a:cs typeface="Spica Neue" panose="02000503000000000000" pitchFamily="2" charset="-128"/>
            </a:endParaRPr>
          </a:p>
        </p:txBody>
      </p:sp>
      <p:sp>
        <p:nvSpPr>
          <p:cNvPr id="9" name="テキスト ボックス 8">
            <a:extLst>
              <a:ext uri="{FF2B5EF4-FFF2-40B4-BE49-F238E27FC236}">
                <a16:creationId xmlns:a16="http://schemas.microsoft.com/office/drawing/2014/main" id="{D18B3EBB-25D5-922E-2A7F-7CFAACEDD262}"/>
              </a:ext>
            </a:extLst>
          </p:cNvPr>
          <p:cNvSpPr txBox="1"/>
          <p:nvPr/>
        </p:nvSpPr>
        <p:spPr bwMode="auto">
          <a:xfrm>
            <a:off x="269776" y="1998672"/>
            <a:ext cx="8645624" cy="2139047"/>
          </a:xfrm>
          <a:prstGeom prst="rect">
            <a:avLst/>
          </a:prstGeom>
          <a:noFill/>
          <a:ln w="9525">
            <a:noFill/>
            <a:miter lim="800000"/>
            <a:headEnd/>
            <a:tailEnd/>
          </a:ln>
          <a:effectLst/>
        </p:spPr>
        <p:txBody>
          <a:bodyPr wrap="square">
            <a:spAutoFit/>
          </a:bodyPr>
          <a:lstStyle/>
          <a:p>
            <a:pPr>
              <a:spcBef>
                <a:spcPts val="600"/>
              </a:spcBef>
            </a:pPr>
            <a:r>
              <a:rPr kumimoji="1" lang="en-US" altLang="ja-JP" dirty="0">
                <a:latin typeface="Spica Neue" panose="02000503000000000000" pitchFamily="2" charset="-128"/>
                <a:ea typeface="Spica Neue" panose="02000503000000000000" pitchFamily="2" charset="-128"/>
                <a:cs typeface="Spica Neue" panose="02000503000000000000" pitchFamily="2" charset="-128"/>
              </a:rPr>
              <a:t>For upper atmosphere and ionosphere:</a:t>
            </a:r>
          </a:p>
          <a:p>
            <a:pPr>
              <a:spcBef>
                <a:spcPts val="600"/>
              </a:spcBef>
            </a:pPr>
            <a:r>
              <a:rPr kumimoji="1" lang="en-US" altLang="ja-JP" dirty="0">
                <a:latin typeface="Spica Neue" panose="02000503000000000000" pitchFamily="2" charset="-128"/>
                <a:ea typeface="Spica Neue" panose="02000503000000000000" pitchFamily="2" charset="-128"/>
                <a:cs typeface="Spica Neue" panose="02000503000000000000" pitchFamily="2" charset="-128"/>
              </a:rPr>
              <a:t>  Solar F10.7 flux, auroral particle precipitation, polar cap potential</a:t>
            </a:r>
          </a:p>
          <a:p>
            <a:pPr>
              <a:spcBef>
                <a:spcPts val="600"/>
              </a:spcBef>
            </a:pPr>
            <a:r>
              <a:rPr lang="en-US" altLang="ja-JP" dirty="0">
                <a:latin typeface="Spica Neue" panose="02000503000000000000" pitchFamily="2" charset="-128"/>
                <a:ea typeface="Spica Neue" panose="02000503000000000000" pitchFamily="2" charset="-128"/>
                <a:cs typeface="Spica Neue" panose="02000503000000000000" pitchFamily="2" charset="-128"/>
              </a:rPr>
              <a:t>For lower atmosphere (troposphere):</a:t>
            </a:r>
          </a:p>
          <a:p>
            <a:pPr>
              <a:spcBef>
                <a:spcPts val="600"/>
              </a:spcBef>
            </a:pPr>
            <a:r>
              <a:rPr lang="ja-JP" altLang="en-US" dirty="0">
                <a:latin typeface="Spica Neue" panose="02000503000000000000" pitchFamily="2" charset="-128"/>
                <a:ea typeface="Spica Neue" panose="02000503000000000000" pitchFamily="2" charset="-128"/>
                <a:cs typeface="Spica Neue" panose="02000503000000000000" pitchFamily="2" charset="-128"/>
              </a:rPr>
              <a:t>  </a:t>
            </a:r>
            <a:r>
              <a:rPr lang="en-US" altLang="ja-JP" dirty="0"/>
              <a:t>Meteorological reanalysis data </a:t>
            </a:r>
            <a:r>
              <a:rPr lang="en-US" altLang="ja-JP" dirty="0">
                <a:latin typeface="Spica Neue" panose="02000503000000000000" pitchFamily="2" charset="-128"/>
                <a:ea typeface="Spica Neue" panose="02000503000000000000" pitchFamily="2" charset="-128"/>
                <a:cs typeface="Spica Neue" panose="02000503000000000000" pitchFamily="2" charset="-128"/>
              </a:rPr>
              <a:t>(</a:t>
            </a:r>
            <a:r>
              <a:rPr lang="en-US" altLang="ja-JP" sz="1800" kern="0" dirty="0">
                <a:effectLst/>
                <a:latin typeface="Spica Neue" panose="02000503000000000000" pitchFamily="2" charset="-128"/>
                <a:ea typeface="Spica Neue" panose="02000503000000000000" pitchFamily="2" charset="-128"/>
                <a:cs typeface="Spica Neue" panose="02000503000000000000" pitchFamily="2" charset="-128"/>
              </a:rPr>
              <a:t>JRA55 or JRA25</a:t>
            </a:r>
            <a:r>
              <a:rPr lang="en-US" altLang="ja-JP" dirty="0">
                <a:latin typeface="Spica Neue" panose="02000503000000000000" pitchFamily="2" charset="-128"/>
                <a:ea typeface="Spica Neue" panose="02000503000000000000" pitchFamily="2" charset="-128"/>
                <a:cs typeface="Spica Neue" panose="02000503000000000000" pitchFamily="2" charset="-128"/>
              </a:rPr>
              <a:t>) ---pressure, wind, temperature</a:t>
            </a:r>
          </a:p>
          <a:p>
            <a:pPr>
              <a:spcBef>
                <a:spcPts val="600"/>
              </a:spcBef>
            </a:pPr>
            <a:r>
              <a:rPr lang="en-US" altLang="ja-JP" dirty="0">
                <a:latin typeface="Spica Neue" panose="02000503000000000000" pitchFamily="2" charset="-128"/>
                <a:ea typeface="Spica Neue" panose="02000503000000000000" pitchFamily="2" charset="-128"/>
                <a:cs typeface="Spica Neue" panose="02000503000000000000" pitchFamily="2" charset="-128"/>
              </a:rPr>
              <a:t>    JRA25: </a:t>
            </a:r>
            <a:r>
              <a:rPr lang="en-US" altLang="ja-JP"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J</a:t>
            </a:r>
            <a:r>
              <a:rPr lang="en-US" altLang="ja-JP" dirty="0">
                <a:latin typeface="Spica Neue" panose="02000503000000000000" pitchFamily="2" charset="-128"/>
                <a:ea typeface="Spica Neue" panose="02000503000000000000" pitchFamily="2" charset="-128"/>
                <a:cs typeface="Spica Neue" panose="02000503000000000000" pitchFamily="2" charset="-128"/>
              </a:rPr>
              <a:t>apanese 25-year </a:t>
            </a:r>
            <a:r>
              <a:rPr lang="en-US" altLang="ja-JP" dirty="0" err="1">
                <a:solidFill>
                  <a:srgbClr val="FF0000"/>
                </a:solidFill>
                <a:latin typeface="Spica Neue" panose="02000503000000000000" pitchFamily="2" charset="-128"/>
                <a:ea typeface="Spica Neue" panose="02000503000000000000" pitchFamily="2" charset="-128"/>
                <a:cs typeface="Spica Neue" panose="02000503000000000000" pitchFamily="2" charset="-128"/>
              </a:rPr>
              <a:t>R</a:t>
            </a:r>
            <a:r>
              <a:rPr lang="en-US" altLang="ja-JP" dirty="0" err="1">
                <a:latin typeface="Spica Neue" panose="02000503000000000000" pitchFamily="2" charset="-128"/>
                <a:ea typeface="Spica Neue" panose="02000503000000000000" pitchFamily="2" charset="-128"/>
                <a:cs typeface="Spica Neue" panose="02000503000000000000" pitchFamily="2" charset="-128"/>
              </a:rPr>
              <a:t>e</a:t>
            </a:r>
            <a:r>
              <a:rPr lang="en-US" altLang="ja-JP" dirty="0" err="1">
                <a:solidFill>
                  <a:srgbClr val="FF0000"/>
                </a:solidFill>
                <a:latin typeface="Spica Neue" panose="02000503000000000000" pitchFamily="2" charset="-128"/>
                <a:ea typeface="Spica Neue" panose="02000503000000000000" pitchFamily="2" charset="-128"/>
                <a:cs typeface="Spica Neue" panose="02000503000000000000" pitchFamily="2" charset="-128"/>
              </a:rPr>
              <a:t>A</a:t>
            </a:r>
            <a:r>
              <a:rPr lang="en-US" altLang="ja-JP" dirty="0" err="1">
                <a:latin typeface="Spica Neue" panose="02000503000000000000" pitchFamily="2" charset="-128"/>
                <a:ea typeface="Spica Neue" panose="02000503000000000000" pitchFamily="2" charset="-128"/>
                <a:cs typeface="Spica Neue" panose="02000503000000000000" pitchFamily="2" charset="-128"/>
              </a:rPr>
              <a:t>nalysis</a:t>
            </a:r>
            <a:endParaRPr lang="en-US" altLang="ja-JP" dirty="0">
              <a:latin typeface="Spica Neue" panose="02000503000000000000" pitchFamily="2" charset="-128"/>
              <a:ea typeface="Spica Neue" panose="02000503000000000000" pitchFamily="2" charset="-128"/>
              <a:cs typeface="Spica Neue" panose="02000503000000000000" pitchFamily="2" charset="-128"/>
            </a:endParaRPr>
          </a:p>
          <a:p>
            <a:pPr>
              <a:spcBef>
                <a:spcPts val="600"/>
              </a:spcBef>
            </a:pPr>
            <a:r>
              <a:rPr lang="en-US" altLang="ja-JP" dirty="0">
                <a:latin typeface="Spica Neue" panose="02000503000000000000" pitchFamily="2" charset="-128"/>
                <a:ea typeface="Spica Neue" panose="02000503000000000000" pitchFamily="2" charset="-128"/>
                <a:cs typeface="Spica Neue" panose="02000503000000000000" pitchFamily="2" charset="-128"/>
              </a:rPr>
              <a:t>    JRA55: </a:t>
            </a:r>
            <a:r>
              <a:rPr lang="en-US" altLang="ja-JP"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J</a:t>
            </a:r>
            <a:r>
              <a:rPr lang="en-US" altLang="ja-JP" dirty="0">
                <a:latin typeface="Spica Neue" panose="02000503000000000000" pitchFamily="2" charset="-128"/>
                <a:ea typeface="Spica Neue" panose="02000503000000000000" pitchFamily="2" charset="-128"/>
                <a:cs typeface="Spica Neue" panose="02000503000000000000" pitchFamily="2" charset="-128"/>
              </a:rPr>
              <a:t>apanese 55-year </a:t>
            </a:r>
            <a:r>
              <a:rPr lang="en-US" altLang="ja-JP" dirty="0" err="1">
                <a:solidFill>
                  <a:srgbClr val="FF0000"/>
                </a:solidFill>
                <a:latin typeface="Spica Neue" panose="02000503000000000000" pitchFamily="2" charset="-128"/>
                <a:ea typeface="Spica Neue" panose="02000503000000000000" pitchFamily="2" charset="-128"/>
                <a:cs typeface="Spica Neue" panose="02000503000000000000" pitchFamily="2" charset="-128"/>
              </a:rPr>
              <a:t>R</a:t>
            </a:r>
            <a:r>
              <a:rPr lang="en-US" altLang="ja-JP" dirty="0" err="1">
                <a:latin typeface="Spica Neue" panose="02000503000000000000" pitchFamily="2" charset="-128"/>
                <a:ea typeface="Spica Neue" panose="02000503000000000000" pitchFamily="2" charset="-128"/>
                <a:cs typeface="Spica Neue" panose="02000503000000000000" pitchFamily="2" charset="-128"/>
              </a:rPr>
              <a:t>e</a:t>
            </a:r>
            <a:r>
              <a:rPr lang="en-US" altLang="ja-JP" dirty="0" err="1">
                <a:solidFill>
                  <a:srgbClr val="FF0000"/>
                </a:solidFill>
                <a:latin typeface="Spica Neue" panose="02000503000000000000" pitchFamily="2" charset="-128"/>
                <a:ea typeface="Spica Neue" panose="02000503000000000000" pitchFamily="2" charset="-128"/>
                <a:cs typeface="Spica Neue" panose="02000503000000000000" pitchFamily="2" charset="-128"/>
              </a:rPr>
              <a:t>A</a:t>
            </a:r>
            <a:r>
              <a:rPr lang="en-US" altLang="ja-JP" dirty="0" err="1">
                <a:latin typeface="Spica Neue" panose="02000503000000000000" pitchFamily="2" charset="-128"/>
                <a:ea typeface="Spica Neue" panose="02000503000000000000" pitchFamily="2" charset="-128"/>
                <a:cs typeface="Spica Neue" panose="02000503000000000000" pitchFamily="2" charset="-128"/>
              </a:rPr>
              <a:t>nalysis</a:t>
            </a:r>
            <a:r>
              <a:rPr lang="en-US" altLang="ja-JP" dirty="0">
                <a:latin typeface="Spica Neue" panose="02000503000000000000" pitchFamily="2" charset="-128"/>
                <a:ea typeface="Spica Neue" panose="02000503000000000000" pitchFamily="2" charset="-128"/>
                <a:cs typeface="Spica Neue" panose="02000503000000000000" pitchFamily="2" charset="-128"/>
              </a:rPr>
              <a:t> </a:t>
            </a:r>
            <a:r>
              <a:rPr lang="en-US" altLang="ja-JP" sz="1400" dirty="0">
                <a:latin typeface="Spica Neue" panose="02000503000000000000" pitchFamily="2" charset="-128"/>
                <a:ea typeface="Spica Neue" panose="02000503000000000000" pitchFamily="2" charset="-128"/>
                <a:cs typeface="Spica Neue" panose="02000503000000000000" pitchFamily="2" charset="-128"/>
              </a:rPr>
              <a:t>(https://jra.kishou.go.jp/JRA-55/index_en.html)</a:t>
            </a:r>
            <a:endParaRPr lang="ja-JP" altLang="en-US" sz="1400" dirty="0">
              <a:latin typeface="Spica Neue" panose="02000503000000000000" pitchFamily="2" charset="-128"/>
              <a:ea typeface="Spica Neue" panose="02000503000000000000" pitchFamily="2" charset="-128"/>
              <a:cs typeface="Spica Neue" panose="02000503000000000000" pitchFamily="2" charset="-128"/>
            </a:endParaRPr>
          </a:p>
        </p:txBody>
      </p:sp>
      <p:sp>
        <p:nvSpPr>
          <p:cNvPr id="10" name="テキスト ボックス 9">
            <a:extLst>
              <a:ext uri="{FF2B5EF4-FFF2-40B4-BE49-F238E27FC236}">
                <a16:creationId xmlns:a16="http://schemas.microsoft.com/office/drawing/2014/main" id="{3F5EE938-F8D0-EF45-F8A1-A26FCD446AE3}"/>
              </a:ext>
            </a:extLst>
          </p:cNvPr>
          <p:cNvSpPr txBox="1"/>
          <p:nvPr/>
        </p:nvSpPr>
        <p:spPr bwMode="auto">
          <a:xfrm>
            <a:off x="269776" y="4931312"/>
            <a:ext cx="8645624" cy="1077218"/>
          </a:xfrm>
          <a:prstGeom prst="rect">
            <a:avLst/>
          </a:prstGeom>
          <a:noFill/>
          <a:ln w="9525">
            <a:noFill/>
            <a:miter lim="800000"/>
            <a:headEnd/>
            <a:tailEnd/>
          </a:ln>
          <a:effectLst/>
        </p:spPr>
        <p:txBody>
          <a:bodyPr wrap="square">
            <a:spAutoFit/>
          </a:bodyPr>
          <a:lstStyle/>
          <a:p>
            <a:pPr>
              <a:spcBef>
                <a:spcPts val="600"/>
              </a:spcBef>
            </a:pPr>
            <a:r>
              <a:rPr kumimoji="1" lang="en-US" altLang="ja-JP" dirty="0">
                <a:latin typeface="Spica Neue" panose="02000503000000000000" pitchFamily="2" charset="-128"/>
                <a:ea typeface="Spica Neue" panose="02000503000000000000" pitchFamily="2" charset="-128"/>
                <a:cs typeface="Spica Neue" panose="02000503000000000000" pitchFamily="2" charset="-128"/>
              </a:rPr>
              <a:t>GCM part: wind velocity, pressure, temperature, </a:t>
            </a:r>
            <a:r>
              <a:rPr kumimoji="1" lang="en-US" altLang="ja-JP" dirty="0">
                <a:solidFill>
                  <a:srgbClr val="0000FF"/>
                </a:solidFill>
                <a:latin typeface="Spica Neue" panose="02000503000000000000" pitchFamily="2" charset="-128"/>
                <a:ea typeface="Spica Neue" panose="02000503000000000000" pitchFamily="2" charset="-128"/>
                <a:cs typeface="Spica Neue" panose="02000503000000000000" pitchFamily="2" charset="-128"/>
              </a:rPr>
              <a:t>rain fall precipitation </a:t>
            </a:r>
            <a:r>
              <a:rPr kumimoji="1" lang="en-US" altLang="ja-JP" dirty="0">
                <a:latin typeface="Spica Neue" panose="02000503000000000000" pitchFamily="2" charset="-128"/>
                <a:ea typeface="Spica Neue" panose="02000503000000000000" pitchFamily="2" charset="-128"/>
                <a:cs typeface="Spica Neue" panose="02000503000000000000" pitchFamily="2" charset="-128"/>
              </a:rPr>
              <a:t>etc.</a:t>
            </a:r>
          </a:p>
          <a:p>
            <a:pPr>
              <a:spcBef>
                <a:spcPts val="600"/>
              </a:spcBef>
            </a:pPr>
            <a:r>
              <a:rPr lang="en-US" altLang="ja-JP" dirty="0">
                <a:latin typeface="Spica Neue" panose="02000503000000000000" pitchFamily="2" charset="-128"/>
                <a:ea typeface="Spica Neue" panose="02000503000000000000" pitchFamily="2" charset="-128"/>
                <a:cs typeface="Spica Neue" panose="02000503000000000000" pitchFamily="2" charset="-128"/>
              </a:rPr>
              <a:t>Coupler part: wind velocity, electric field, molecular density etc.</a:t>
            </a:r>
          </a:p>
          <a:p>
            <a:pPr>
              <a:spcBef>
                <a:spcPts val="600"/>
              </a:spcBef>
            </a:pPr>
            <a:r>
              <a:rPr lang="en-US" altLang="ja-JP" dirty="0">
                <a:latin typeface="Spica Neue" panose="02000503000000000000" pitchFamily="2" charset="-128"/>
                <a:ea typeface="Spica Neue" panose="02000503000000000000" pitchFamily="2" charset="-128"/>
                <a:cs typeface="Spica Neue" panose="02000503000000000000" pitchFamily="2" charset="-128"/>
              </a:rPr>
              <a:t>Data format: </a:t>
            </a:r>
            <a:r>
              <a:rPr lang="en-US" altLang="ja-JP"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NetCDF</a:t>
            </a:r>
            <a:r>
              <a:rPr lang="en-US" altLang="ja-JP" dirty="0">
                <a:latin typeface="Spica Neue" panose="02000503000000000000" pitchFamily="2" charset="-128"/>
                <a:ea typeface="Spica Neue" panose="02000503000000000000" pitchFamily="2" charset="-128"/>
                <a:cs typeface="Spica Neue" panose="02000503000000000000" pitchFamily="2" charset="-128"/>
              </a:rPr>
              <a:t> (familiar with a </a:t>
            </a:r>
            <a:r>
              <a:rPr lang="en-US" altLang="ja-JP" dirty="0" err="1">
                <a:latin typeface="Spica Neue" panose="02000503000000000000" pitchFamily="2" charset="-128"/>
                <a:ea typeface="Spica Neue" panose="02000503000000000000" pitchFamily="2" charset="-128"/>
                <a:cs typeface="Spica Neue" panose="02000503000000000000" pitchFamily="2" charset="-128"/>
              </a:rPr>
              <a:t>meterology</a:t>
            </a:r>
            <a:r>
              <a:rPr lang="en-US" altLang="ja-JP" dirty="0">
                <a:latin typeface="Spica Neue" panose="02000503000000000000" pitchFamily="2" charset="-128"/>
                <a:ea typeface="Spica Neue" panose="02000503000000000000" pitchFamily="2" charset="-128"/>
                <a:cs typeface="Spica Neue" panose="02000503000000000000" pitchFamily="2" charset="-128"/>
              </a:rPr>
              <a:t> field)</a:t>
            </a:r>
            <a:endParaRPr lang="ja-JP" altLang="en-US" dirty="0">
              <a:latin typeface="Spica Neue" panose="02000503000000000000" pitchFamily="2" charset="-128"/>
              <a:ea typeface="Spica Neue" panose="02000503000000000000" pitchFamily="2" charset="-128"/>
              <a:cs typeface="Spica Neue" panose="02000503000000000000" pitchFamily="2" charset="-128"/>
            </a:endParaRPr>
          </a:p>
        </p:txBody>
      </p:sp>
      <p:sp>
        <p:nvSpPr>
          <p:cNvPr id="11" name="矢印: 左右 10">
            <a:extLst>
              <a:ext uri="{FF2B5EF4-FFF2-40B4-BE49-F238E27FC236}">
                <a16:creationId xmlns:a16="http://schemas.microsoft.com/office/drawing/2014/main" id="{4B66AFFB-D19F-6BA9-299E-6DB264025D4E}"/>
              </a:ext>
            </a:extLst>
          </p:cNvPr>
          <p:cNvSpPr/>
          <p:nvPr/>
        </p:nvSpPr>
        <p:spPr>
          <a:xfrm>
            <a:off x="2541293" y="1417692"/>
            <a:ext cx="1080120" cy="432048"/>
          </a:xfrm>
          <a:prstGeom prst="leftRightArrow">
            <a:avLst/>
          </a:prstGeom>
          <a:blipFill>
            <a:blip r:embed="rId2" cstate="print"/>
            <a:stretch>
              <a:fillRect/>
            </a:stretch>
          </a:blipFill>
        </p:spPr>
        <p:txBody>
          <a:bodyPr wrap="square" lIns="0" tIns="0" rIns="0" bIns="0" rtlCol="0" anchor="ctr" anchorCtr="0"/>
          <a:lstStyle/>
          <a:p>
            <a:pPr marL="34291" algn="ctr">
              <a:tabLst>
                <a:tab pos="880156" algn="l"/>
              </a:tabLst>
            </a:pPr>
            <a:endParaRPr kumimoji="1" lang="ja-JP" altLang="en-US" sz="1400" dirty="0">
              <a:cs typeface="Comic Sans MS"/>
            </a:endParaRPr>
          </a:p>
        </p:txBody>
      </p:sp>
      <p:sp>
        <p:nvSpPr>
          <p:cNvPr id="12" name="矢印: 左右 11">
            <a:extLst>
              <a:ext uri="{FF2B5EF4-FFF2-40B4-BE49-F238E27FC236}">
                <a16:creationId xmlns:a16="http://schemas.microsoft.com/office/drawing/2014/main" id="{30773C98-A131-E9E5-DDBC-A746F2F2F4C2}"/>
              </a:ext>
            </a:extLst>
          </p:cNvPr>
          <p:cNvSpPr/>
          <p:nvPr/>
        </p:nvSpPr>
        <p:spPr>
          <a:xfrm>
            <a:off x="2541293" y="4304987"/>
            <a:ext cx="1080120" cy="432048"/>
          </a:xfrm>
          <a:prstGeom prst="leftRightArrow">
            <a:avLst/>
          </a:prstGeom>
          <a:blipFill>
            <a:blip r:embed="rId2" cstate="print"/>
            <a:stretch>
              <a:fillRect/>
            </a:stretch>
          </a:blipFill>
        </p:spPr>
        <p:txBody>
          <a:bodyPr wrap="square" lIns="0" tIns="0" rIns="0" bIns="0" rtlCol="0" anchor="ctr" anchorCtr="0"/>
          <a:lstStyle/>
          <a:p>
            <a:pPr marL="34291" algn="ctr">
              <a:tabLst>
                <a:tab pos="880156" algn="l"/>
              </a:tabLst>
            </a:pPr>
            <a:endParaRPr kumimoji="1" lang="ja-JP" altLang="en-US" sz="1400" dirty="0">
              <a:cs typeface="Comic Sans MS"/>
            </a:endParaRPr>
          </a:p>
        </p:txBody>
      </p:sp>
      <p:sp>
        <p:nvSpPr>
          <p:cNvPr id="13" name="四角形: 角を丸くする 12">
            <a:extLst>
              <a:ext uri="{FF2B5EF4-FFF2-40B4-BE49-F238E27FC236}">
                <a16:creationId xmlns:a16="http://schemas.microsoft.com/office/drawing/2014/main" id="{B6063F23-5839-AAAC-7EF6-B883CA77CE06}"/>
              </a:ext>
            </a:extLst>
          </p:cNvPr>
          <p:cNvSpPr/>
          <p:nvPr/>
        </p:nvSpPr>
        <p:spPr>
          <a:xfrm>
            <a:off x="3851920" y="1324360"/>
            <a:ext cx="5040560" cy="599846"/>
          </a:xfrm>
          <a:prstGeom prst="roundRect">
            <a:avLst/>
          </a:prstGeom>
          <a:noFill/>
        </p:spPr>
        <p:txBody>
          <a:bodyPr wrap="square" lIns="0" tIns="0" rIns="0" bIns="0" rtlCol="0" anchor="ctr" anchorCtr="0"/>
          <a:lstStyle/>
          <a:p>
            <a:pPr marL="34291">
              <a:tabLst>
                <a:tab pos="880156" algn="l"/>
              </a:tabLst>
            </a:pPr>
            <a:r>
              <a:rPr kumimoji="1" lang="en-US" altLang="ja-JP" sz="1600" dirty="0" err="1">
                <a:solidFill>
                  <a:srgbClr val="C00000"/>
                </a:solidFill>
                <a:latin typeface="Spica Neue" panose="02000503000000000000" pitchFamily="2" charset="-128"/>
                <a:ea typeface="Spica Neue" panose="02000503000000000000" pitchFamily="2" charset="-128"/>
                <a:cs typeface="Spica Neue" panose="02000503000000000000" pitchFamily="2" charset="-128"/>
              </a:rPr>
              <a:t>ModelRun</a:t>
            </a:r>
            <a:r>
              <a:rPr lang="en-US" altLang="ja-JP" sz="1600" dirty="0" err="1">
                <a:solidFill>
                  <a:srgbClr val="C00000"/>
                </a:solidFill>
                <a:latin typeface="Spica Neue" panose="02000503000000000000" pitchFamily="2" charset="-128"/>
                <a:ea typeface="Spica Neue" panose="02000503000000000000" pitchFamily="2" charset="-128"/>
                <a:cs typeface="Spica Neue" panose="02000503000000000000" pitchFamily="2" charset="-128"/>
                <a:sym typeface="Wingdings" panose="05000000000000000000" pitchFamily="2" charset="2"/>
              </a:rPr>
              <a:t></a:t>
            </a:r>
            <a:r>
              <a:rPr kumimoji="1" lang="en-US" altLang="ja-JP" sz="1600" dirty="0" err="1">
                <a:solidFill>
                  <a:srgbClr val="C00000"/>
                </a:solidFill>
                <a:latin typeface="Spica Neue" panose="02000503000000000000" pitchFamily="2" charset="-128"/>
                <a:ea typeface="Spica Neue" panose="02000503000000000000" pitchFamily="2" charset="-128"/>
                <a:cs typeface="Spica Neue" panose="02000503000000000000" pitchFamily="2" charset="-128"/>
              </a:rPr>
              <a:t>InputParameter</a:t>
            </a:r>
            <a:r>
              <a:rPr kumimoji="1" lang="en-US" altLang="ja-JP" sz="1600" dirty="0">
                <a:solidFill>
                  <a:srgbClr val="C00000"/>
                </a:solidFill>
                <a:latin typeface="Spica Neue" panose="02000503000000000000" pitchFamily="2" charset="-128"/>
                <a:ea typeface="Spica Neue" panose="02000503000000000000" pitchFamily="2" charset="-128"/>
                <a:cs typeface="Spica Neue" panose="02000503000000000000" pitchFamily="2" charset="-128"/>
              </a:rPr>
              <a:t> (SPASE 2.6.0)</a:t>
            </a:r>
            <a:endParaRPr kumimoji="1" lang="ja-JP" altLang="en-US" sz="1600" dirty="0">
              <a:solidFill>
                <a:srgbClr val="C00000"/>
              </a:solidFill>
              <a:latin typeface="Spica Neue" panose="02000503000000000000" pitchFamily="2" charset="-128"/>
              <a:ea typeface="Spica Neue" panose="02000503000000000000" pitchFamily="2" charset="-128"/>
              <a:cs typeface="Spica Neue" panose="02000503000000000000" pitchFamily="2" charset="-128"/>
            </a:endParaRPr>
          </a:p>
        </p:txBody>
      </p:sp>
      <p:sp>
        <p:nvSpPr>
          <p:cNvPr id="14" name="四角形: 角を丸くする 13">
            <a:extLst>
              <a:ext uri="{FF2B5EF4-FFF2-40B4-BE49-F238E27FC236}">
                <a16:creationId xmlns:a16="http://schemas.microsoft.com/office/drawing/2014/main" id="{CC4C3DE4-AB83-E701-74D4-F050B7D81866}"/>
              </a:ext>
            </a:extLst>
          </p:cNvPr>
          <p:cNvSpPr/>
          <p:nvPr/>
        </p:nvSpPr>
        <p:spPr>
          <a:xfrm>
            <a:off x="3851919" y="4221088"/>
            <a:ext cx="4945513" cy="599846"/>
          </a:xfrm>
          <a:prstGeom prst="roundRect">
            <a:avLst/>
          </a:prstGeom>
          <a:noFill/>
        </p:spPr>
        <p:txBody>
          <a:bodyPr wrap="square" lIns="0" tIns="0" rIns="0" bIns="0" rtlCol="0" anchor="ctr" anchorCtr="0"/>
          <a:lstStyle/>
          <a:p>
            <a:pPr marL="34291">
              <a:tabLst>
                <a:tab pos="880156" algn="l"/>
              </a:tabLst>
            </a:pPr>
            <a:r>
              <a:rPr kumimoji="1" lang="en-US" altLang="ja-JP" sz="1600" dirty="0" err="1">
                <a:solidFill>
                  <a:srgbClr val="C00000"/>
                </a:solidFill>
                <a:latin typeface="Spica Neue" panose="02000503000000000000" pitchFamily="2" charset="-128"/>
                <a:ea typeface="Spica Neue" panose="02000503000000000000" pitchFamily="2" charset="-128"/>
                <a:cs typeface="Spica Neue" panose="02000503000000000000" pitchFamily="2" charset="-128"/>
              </a:rPr>
              <a:t>NumericalOutput</a:t>
            </a:r>
            <a:r>
              <a:rPr kumimoji="1" lang="en-US" altLang="ja-JP" sz="1600" dirty="0">
                <a:solidFill>
                  <a:srgbClr val="C00000"/>
                </a:solidFill>
                <a:latin typeface="Spica Neue" panose="02000503000000000000" pitchFamily="2" charset="-128"/>
                <a:ea typeface="Spica Neue" panose="02000503000000000000" pitchFamily="2" charset="-128"/>
                <a:cs typeface="Spica Neue" panose="02000503000000000000" pitchFamily="2" charset="-128"/>
              </a:rPr>
              <a:t> (SPASE 2.6.0)</a:t>
            </a:r>
            <a:endParaRPr kumimoji="1" lang="ja-JP" altLang="en-US" sz="1600" dirty="0">
              <a:solidFill>
                <a:srgbClr val="C00000"/>
              </a:solidFill>
              <a:latin typeface="Spica Neue" panose="02000503000000000000" pitchFamily="2" charset="-128"/>
              <a:ea typeface="Spica Neue" panose="02000503000000000000" pitchFamily="2" charset="-128"/>
              <a:cs typeface="Spica Neue" panose="02000503000000000000" pitchFamily="2" charset="-128"/>
            </a:endParaRPr>
          </a:p>
        </p:txBody>
      </p:sp>
    </p:spTree>
    <p:extLst>
      <p:ext uri="{BB962C8B-B14F-4D97-AF65-F5344CB8AC3E}">
        <p14:creationId xmlns:p14="http://schemas.microsoft.com/office/powerpoint/2010/main" val="2329096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48B7AA8-E9DE-0EEB-E58A-A491A58501AD}"/>
              </a:ext>
            </a:extLst>
          </p:cNvPr>
          <p:cNvSpPr>
            <a:spLocks noGrp="1"/>
          </p:cNvSpPr>
          <p:nvPr>
            <p:ph type="sldNum" sz="quarter" idx="10"/>
          </p:nvPr>
        </p:nvSpPr>
        <p:spPr/>
        <p:txBody>
          <a:bodyPr/>
          <a:lstStyle/>
          <a:p>
            <a:fld id="{1532BDBE-62CD-430D-A5A8-D852C4BDC613}" type="slidenum">
              <a:rPr kumimoji="1" lang="ja-JP" altLang="en-US" smtClean="0"/>
              <a:t>7</a:t>
            </a:fld>
            <a:endParaRPr kumimoji="1" lang="ja-JP" altLang="en-US"/>
          </a:p>
        </p:txBody>
      </p:sp>
      <p:sp>
        <p:nvSpPr>
          <p:cNvPr id="3" name="フッター プレースホルダー 2">
            <a:extLst>
              <a:ext uri="{FF2B5EF4-FFF2-40B4-BE49-F238E27FC236}">
                <a16:creationId xmlns:a16="http://schemas.microsoft.com/office/drawing/2014/main" id="{59951FE9-B758-8024-8C95-4F291BCF43D9}"/>
              </a:ext>
            </a:extLst>
          </p:cNvPr>
          <p:cNvSpPr>
            <a:spLocks noGrp="1"/>
          </p:cNvSpPr>
          <p:nvPr>
            <p:ph type="ftr" sz="quarter" idx="12"/>
          </p:nvPr>
        </p:nvSpPr>
        <p:spPr/>
        <p:txBody>
          <a:bodyPr/>
          <a:lstStyle/>
          <a:p>
            <a:r>
              <a:rPr kumimoji="1" lang="en-US" altLang="ja-JP" dirty="0"/>
              <a:t>Shinbori+, IHDEA2023, October 13, 2023</a:t>
            </a:r>
            <a:endParaRPr kumimoji="1" lang="ja-JP" altLang="en-US" dirty="0"/>
          </a:p>
        </p:txBody>
      </p:sp>
      <p:sp>
        <p:nvSpPr>
          <p:cNvPr id="4" name="タイトル 3">
            <a:extLst>
              <a:ext uri="{FF2B5EF4-FFF2-40B4-BE49-F238E27FC236}">
                <a16:creationId xmlns:a16="http://schemas.microsoft.com/office/drawing/2014/main" id="{B25321ED-5EE0-634D-2318-7B0E38607765}"/>
              </a:ext>
            </a:extLst>
          </p:cNvPr>
          <p:cNvSpPr>
            <a:spLocks noGrp="1"/>
          </p:cNvSpPr>
          <p:nvPr>
            <p:ph type="title"/>
          </p:nvPr>
        </p:nvSpPr>
        <p:spPr/>
        <p:txBody>
          <a:bodyPr/>
          <a:lstStyle/>
          <a:p>
            <a:r>
              <a:rPr kumimoji="1" lang="en-US" altLang="ja-JP" sz="2400" dirty="0">
                <a:latin typeface="Spica Neue" panose="02000503000000000000" pitchFamily="2" charset="-128"/>
                <a:ea typeface="Spica Neue" panose="02000503000000000000" pitchFamily="2" charset="-128"/>
                <a:cs typeface="Spica Neue" panose="02000503000000000000" pitchFamily="2" charset="-128"/>
              </a:rPr>
              <a:t>3. </a:t>
            </a:r>
            <a:r>
              <a:rPr lang="en-US" altLang="ja-JP" sz="2400" dirty="0">
                <a:latin typeface="Spica Neue" panose="02000503000000000000" pitchFamily="2" charset="-128"/>
                <a:ea typeface="Spica Neue" panose="02000503000000000000" pitchFamily="2" charset="-128"/>
                <a:cs typeface="Spica Neue" panose="02000503000000000000" pitchFamily="2" charset="-128"/>
              </a:rPr>
              <a:t>Feedback to the SPASE 2.6.0 model</a:t>
            </a:r>
            <a:endParaRPr kumimoji="1" lang="ja-JP" altLang="en-US" sz="2400" dirty="0"/>
          </a:p>
        </p:txBody>
      </p:sp>
      <p:sp>
        <p:nvSpPr>
          <p:cNvPr id="5" name="テキスト ボックス 4">
            <a:extLst>
              <a:ext uri="{FF2B5EF4-FFF2-40B4-BE49-F238E27FC236}">
                <a16:creationId xmlns:a16="http://schemas.microsoft.com/office/drawing/2014/main" id="{47F6054D-775D-EAD5-7472-DBBC04E855E5}"/>
              </a:ext>
            </a:extLst>
          </p:cNvPr>
          <p:cNvSpPr txBox="1"/>
          <p:nvPr/>
        </p:nvSpPr>
        <p:spPr bwMode="auto">
          <a:xfrm>
            <a:off x="251520" y="836712"/>
            <a:ext cx="8784976" cy="792088"/>
          </a:xfrm>
          <a:prstGeom prst="rect">
            <a:avLst/>
          </a:prstGeom>
          <a:noFill/>
          <a:ln w="9525">
            <a:noFill/>
            <a:miter lim="800000"/>
            <a:headEnd/>
            <a:tailEnd/>
          </a:ln>
          <a:effectLst/>
        </p:spPr>
        <p:txBody>
          <a:bodyPr wrap="square" lIns="36000" tIns="36000" rIns="36000" bIns="36000" rtlCol="0" anchor="t" anchorCtr="0">
            <a:prstTxWarp prst="textNoShape">
              <a:avLst/>
            </a:prstTxWarp>
            <a:noAutofit/>
          </a:bodyPr>
          <a:lstStyle/>
          <a:p>
            <a:pPr marL="539750" indent="-539750">
              <a:spcBef>
                <a:spcPts val="600"/>
              </a:spcBef>
            </a:pPr>
            <a:r>
              <a:rPr lang="en-US" altLang="ja-JP" sz="2400" dirty="0">
                <a:solidFill>
                  <a:srgbClr val="006600"/>
                </a:solidFill>
                <a:latin typeface="Spica Neue" panose="02000503000000000000" pitchFamily="2" charset="-128"/>
                <a:ea typeface="Spica Neue" panose="02000503000000000000" pitchFamily="2" charset="-128"/>
                <a:cs typeface="Spica Neue" panose="02000503000000000000" pitchFamily="2" charset="-128"/>
              </a:rPr>
              <a:t>3.1 Questions/comments to adopt the SPASE 2.6.0 model to GAIA simulation data </a:t>
            </a:r>
          </a:p>
        </p:txBody>
      </p:sp>
      <p:pic>
        <p:nvPicPr>
          <p:cNvPr id="7" name="図 6">
            <a:extLst>
              <a:ext uri="{FF2B5EF4-FFF2-40B4-BE49-F238E27FC236}">
                <a16:creationId xmlns:a16="http://schemas.microsoft.com/office/drawing/2014/main" id="{DC8A611E-CA62-4AF9-A0D5-F0383280A53E}"/>
              </a:ext>
            </a:extLst>
          </p:cNvPr>
          <p:cNvPicPr>
            <a:picLocks noChangeAspect="1"/>
          </p:cNvPicPr>
          <p:nvPr/>
        </p:nvPicPr>
        <p:blipFill rotWithShape="1">
          <a:blip r:embed="rId2"/>
          <a:srcRect l="27950" t="19201" r="43700" b="20586"/>
          <a:stretch/>
        </p:blipFill>
        <p:spPr>
          <a:xfrm>
            <a:off x="251520" y="1703512"/>
            <a:ext cx="3894495" cy="4652838"/>
          </a:xfrm>
          <a:prstGeom prst="rect">
            <a:avLst/>
          </a:prstGeom>
        </p:spPr>
      </p:pic>
      <p:sp>
        <p:nvSpPr>
          <p:cNvPr id="10" name="正方形/長方形 9">
            <a:extLst>
              <a:ext uri="{FF2B5EF4-FFF2-40B4-BE49-F238E27FC236}">
                <a16:creationId xmlns:a16="http://schemas.microsoft.com/office/drawing/2014/main" id="{2C605EFA-580D-039A-72F7-7E7AA8D9BBAD}"/>
              </a:ext>
            </a:extLst>
          </p:cNvPr>
          <p:cNvSpPr/>
          <p:nvPr/>
        </p:nvSpPr>
        <p:spPr>
          <a:xfrm>
            <a:off x="1187624" y="5349133"/>
            <a:ext cx="504056" cy="365125"/>
          </a:xfrm>
          <a:prstGeom prst="rect">
            <a:avLst/>
          </a:prstGeom>
          <a:noFill/>
          <a:ln w="25400">
            <a:solidFill>
              <a:srgbClr val="FF0000"/>
            </a:solidFill>
          </a:ln>
        </p:spPr>
        <p:txBody>
          <a:bodyPr wrap="square" lIns="0" tIns="0" rIns="0" bIns="0" rtlCol="0" anchor="ctr" anchorCtr="0"/>
          <a:lstStyle/>
          <a:p>
            <a:pPr marL="34291" algn="ctr">
              <a:tabLst>
                <a:tab pos="880156" algn="l"/>
              </a:tabLst>
            </a:pPr>
            <a:endParaRPr kumimoji="1" lang="ja-JP" altLang="en-US" sz="1400" dirty="0">
              <a:cs typeface="Comic Sans MS"/>
            </a:endParaRPr>
          </a:p>
        </p:txBody>
      </p:sp>
      <p:sp>
        <p:nvSpPr>
          <p:cNvPr id="12" name="テキスト ボックス 11">
            <a:extLst>
              <a:ext uri="{FF2B5EF4-FFF2-40B4-BE49-F238E27FC236}">
                <a16:creationId xmlns:a16="http://schemas.microsoft.com/office/drawing/2014/main" id="{2892FE79-618F-DEE8-AEDC-7502CC4A3B6B}"/>
              </a:ext>
            </a:extLst>
          </p:cNvPr>
          <p:cNvSpPr txBox="1"/>
          <p:nvPr/>
        </p:nvSpPr>
        <p:spPr bwMode="auto">
          <a:xfrm>
            <a:off x="4283968" y="1674674"/>
            <a:ext cx="4608512" cy="1785104"/>
          </a:xfrm>
          <a:prstGeom prst="rect">
            <a:avLst/>
          </a:prstGeom>
          <a:noFill/>
          <a:ln w="9525">
            <a:noFill/>
            <a:miter lim="800000"/>
            <a:headEnd/>
            <a:tailEnd/>
          </a:ln>
          <a:effectLst/>
        </p:spPr>
        <p:txBody>
          <a:bodyPr wrap="square">
            <a:spAutoFit/>
          </a:bodyPr>
          <a:lstStyle/>
          <a:p>
            <a:pPr marL="354013" indent="-354013">
              <a:spcBef>
                <a:spcPts val="600"/>
              </a:spcBef>
            </a:pPr>
            <a:r>
              <a:rPr lang="ja-JP" altLang="en-US" dirty="0">
                <a:latin typeface="Spica Neue" panose="02000503000000000000" pitchFamily="2" charset="-128"/>
                <a:ea typeface="Spica Neue" panose="02000503000000000000" pitchFamily="2" charset="-128"/>
                <a:cs typeface="Spica Neue" panose="02000503000000000000" pitchFamily="2" charset="-128"/>
              </a:rPr>
              <a:t>(1) </a:t>
            </a:r>
            <a:r>
              <a:rPr lang="en-US" altLang="ja-JP"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Relationship among </a:t>
            </a:r>
            <a:r>
              <a:rPr lang="ja-JP" altLang="en-US"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NumericalOutput</a:t>
            </a:r>
            <a:r>
              <a:rPr lang="en-US" altLang="ja-JP"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a:t>
            </a:r>
            <a:r>
              <a:rPr lang="ja-JP" altLang="en-US"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 ModelRun</a:t>
            </a:r>
            <a:r>
              <a:rPr lang="en-US" altLang="ja-JP"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 and Model</a:t>
            </a:r>
            <a:endParaRPr lang="ja-JP" altLang="en-US" dirty="0">
              <a:solidFill>
                <a:srgbClr val="FF0000"/>
              </a:solidFill>
              <a:latin typeface="Spica Neue" panose="02000503000000000000" pitchFamily="2" charset="-128"/>
              <a:ea typeface="Spica Neue" panose="02000503000000000000" pitchFamily="2" charset="-128"/>
              <a:cs typeface="Spica Neue" panose="02000503000000000000" pitchFamily="2" charset="-128"/>
            </a:endParaRPr>
          </a:p>
          <a:p>
            <a:pPr marL="354013" indent="-354013">
              <a:spcBef>
                <a:spcPts val="600"/>
              </a:spcBef>
            </a:pPr>
            <a:r>
              <a:rPr lang="ja-JP" altLang="en-US" sz="1600" dirty="0">
                <a:latin typeface="Spica Neue" panose="02000503000000000000" pitchFamily="2" charset="-128"/>
                <a:ea typeface="Spica Neue" panose="02000503000000000000" pitchFamily="2" charset="-128"/>
                <a:cs typeface="Spica Neue" panose="02000503000000000000" pitchFamily="2" charset="-128"/>
              </a:rPr>
              <a:t>       How ModelRun is referred from NumericalOutput?</a:t>
            </a:r>
          </a:p>
          <a:p>
            <a:pPr marL="354013" indent="-354013">
              <a:spcBef>
                <a:spcPts val="600"/>
              </a:spcBef>
            </a:pPr>
            <a:r>
              <a:rPr lang="ja-JP" altLang="en-US" sz="1600" dirty="0">
                <a:latin typeface="Spica Neue" panose="02000503000000000000" pitchFamily="2" charset="-128"/>
                <a:ea typeface="Spica Neue" panose="02000503000000000000" pitchFamily="2" charset="-128"/>
                <a:cs typeface="Spica Neue" panose="02000503000000000000" pitchFamily="2" charset="-128"/>
              </a:rPr>
              <a:t>       NumericalOuput/InputResoueceID should be used?</a:t>
            </a:r>
          </a:p>
        </p:txBody>
      </p:sp>
      <p:sp>
        <p:nvSpPr>
          <p:cNvPr id="14" name="テキスト ボックス 13">
            <a:extLst>
              <a:ext uri="{FF2B5EF4-FFF2-40B4-BE49-F238E27FC236}">
                <a16:creationId xmlns:a16="http://schemas.microsoft.com/office/drawing/2014/main" id="{FE12102B-01F1-7F0A-7AA8-EEB22A71BD48}"/>
              </a:ext>
            </a:extLst>
          </p:cNvPr>
          <p:cNvSpPr txBox="1"/>
          <p:nvPr/>
        </p:nvSpPr>
        <p:spPr bwMode="auto">
          <a:xfrm>
            <a:off x="4572000" y="3467180"/>
            <a:ext cx="4320480" cy="584775"/>
          </a:xfrm>
          <a:prstGeom prst="rect">
            <a:avLst/>
          </a:prstGeom>
          <a:noFill/>
          <a:ln w="9525">
            <a:noFill/>
            <a:miter lim="800000"/>
            <a:headEnd/>
            <a:tailEnd/>
          </a:ln>
          <a:effectLst/>
        </p:spPr>
        <p:txBody>
          <a:bodyPr wrap="square">
            <a:spAutoFit/>
          </a:bodyPr>
          <a:lstStyle/>
          <a:p>
            <a:pPr>
              <a:spcBef>
                <a:spcPts val="600"/>
              </a:spcBef>
            </a:pPr>
            <a:r>
              <a:rPr lang="en-US" altLang="ja-JP" sz="1600" dirty="0">
                <a:solidFill>
                  <a:srgbClr val="C00000"/>
                </a:solidFill>
                <a:latin typeface="Spica Neue" panose="02000503000000000000" pitchFamily="2" charset="-128"/>
                <a:ea typeface="Spica Neue" panose="02000503000000000000" pitchFamily="2" charset="-128"/>
                <a:cs typeface="Spica Neue" panose="02000503000000000000" pitchFamily="2" charset="-128"/>
              </a:rPr>
              <a:t>Both </a:t>
            </a:r>
            <a:r>
              <a:rPr lang="en-US" altLang="ja-JP" sz="1600" dirty="0" err="1">
                <a:solidFill>
                  <a:srgbClr val="C00000"/>
                </a:solidFill>
                <a:latin typeface="Spica Neue" panose="02000503000000000000" pitchFamily="2" charset="-128"/>
                <a:ea typeface="Spica Neue" panose="02000503000000000000" pitchFamily="2" charset="-128"/>
                <a:cs typeface="Spica Neue" panose="02000503000000000000" pitchFamily="2" charset="-128"/>
              </a:rPr>
              <a:t>ModelRun</a:t>
            </a:r>
            <a:r>
              <a:rPr lang="en-US" altLang="ja-JP" sz="1600" dirty="0">
                <a:solidFill>
                  <a:srgbClr val="C00000"/>
                </a:solidFill>
                <a:latin typeface="Spica Neue" panose="02000503000000000000" pitchFamily="2" charset="-128"/>
                <a:ea typeface="Spica Neue" panose="02000503000000000000" pitchFamily="2" charset="-128"/>
                <a:cs typeface="Spica Neue" panose="02000503000000000000" pitchFamily="2" charset="-128"/>
              </a:rPr>
              <a:t> and Model categories have the same name tag “</a:t>
            </a:r>
            <a:r>
              <a:rPr lang="en-US" altLang="ja-JP" sz="1600" dirty="0" err="1">
                <a:solidFill>
                  <a:srgbClr val="0000FF"/>
                </a:solidFill>
                <a:latin typeface="Spica Neue" panose="02000503000000000000" pitchFamily="2" charset="-128"/>
                <a:ea typeface="Spica Neue" panose="02000503000000000000" pitchFamily="2" charset="-128"/>
                <a:cs typeface="Spica Neue" panose="02000503000000000000" pitchFamily="2" charset="-128"/>
              </a:rPr>
              <a:t>InputResourceID</a:t>
            </a:r>
            <a:r>
              <a:rPr lang="en-US" altLang="ja-JP" sz="1600" dirty="0">
                <a:solidFill>
                  <a:srgbClr val="C00000"/>
                </a:solidFill>
                <a:latin typeface="Spica Neue" panose="02000503000000000000" pitchFamily="2" charset="-128"/>
                <a:ea typeface="Spica Neue" panose="02000503000000000000" pitchFamily="2" charset="-128"/>
                <a:cs typeface="Spica Neue" panose="02000503000000000000" pitchFamily="2" charset="-128"/>
              </a:rPr>
              <a:t>”.</a:t>
            </a:r>
            <a:endParaRPr lang="ja-JP" altLang="en-US" sz="1600" dirty="0">
              <a:solidFill>
                <a:srgbClr val="C00000"/>
              </a:solidFill>
              <a:latin typeface="Spica Neue" panose="02000503000000000000" pitchFamily="2" charset="-128"/>
              <a:ea typeface="Spica Neue" panose="02000503000000000000" pitchFamily="2" charset="-128"/>
              <a:cs typeface="Spica Neue" panose="02000503000000000000" pitchFamily="2" charset="-128"/>
            </a:endParaRPr>
          </a:p>
        </p:txBody>
      </p:sp>
      <p:sp>
        <p:nvSpPr>
          <p:cNvPr id="15" name="矢印: 下 14">
            <a:extLst>
              <a:ext uri="{FF2B5EF4-FFF2-40B4-BE49-F238E27FC236}">
                <a16:creationId xmlns:a16="http://schemas.microsoft.com/office/drawing/2014/main" id="{37A80460-0004-1B4F-0536-84000883A386}"/>
              </a:ext>
            </a:extLst>
          </p:cNvPr>
          <p:cNvSpPr/>
          <p:nvPr/>
        </p:nvSpPr>
        <p:spPr>
          <a:xfrm>
            <a:off x="6506852" y="4085800"/>
            <a:ext cx="504056" cy="434944"/>
          </a:xfrm>
          <a:prstGeom prst="downArrow">
            <a:avLst/>
          </a:prstGeom>
          <a:solidFill>
            <a:srgbClr val="FF0000"/>
          </a:solidFill>
        </p:spPr>
        <p:txBody>
          <a:bodyPr wrap="square" lIns="0" tIns="0" rIns="0" bIns="0" rtlCol="0" anchor="ctr" anchorCtr="0"/>
          <a:lstStyle/>
          <a:p>
            <a:pPr marL="34291" algn="ctr">
              <a:tabLst>
                <a:tab pos="880156" algn="l"/>
              </a:tabLst>
            </a:pPr>
            <a:endParaRPr kumimoji="1" lang="ja-JP" altLang="en-US" sz="1400" dirty="0">
              <a:cs typeface="Comic Sans MS"/>
            </a:endParaRPr>
          </a:p>
        </p:txBody>
      </p:sp>
      <p:sp>
        <p:nvSpPr>
          <p:cNvPr id="17" name="テキスト ボックス 16">
            <a:extLst>
              <a:ext uri="{FF2B5EF4-FFF2-40B4-BE49-F238E27FC236}">
                <a16:creationId xmlns:a16="http://schemas.microsoft.com/office/drawing/2014/main" id="{9D0D7F1D-B9AD-C89B-887D-7945C19C5703}"/>
              </a:ext>
            </a:extLst>
          </p:cNvPr>
          <p:cNvSpPr txBox="1"/>
          <p:nvPr/>
        </p:nvSpPr>
        <p:spPr bwMode="auto">
          <a:xfrm>
            <a:off x="4572000" y="4869160"/>
            <a:ext cx="4320480" cy="1308050"/>
          </a:xfrm>
          <a:prstGeom prst="rect">
            <a:avLst/>
          </a:prstGeom>
          <a:solidFill>
            <a:srgbClr val="FFFFCC"/>
          </a:solidFill>
          <a:ln w="9525">
            <a:noFill/>
            <a:miter lim="800000"/>
            <a:headEnd/>
            <a:tailEnd/>
          </a:ln>
          <a:effectLst/>
        </p:spPr>
        <p:txBody>
          <a:bodyPr wrap="square">
            <a:spAutoFit/>
          </a:bodyPr>
          <a:lstStyle/>
          <a:p>
            <a:pPr>
              <a:spcBef>
                <a:spcPts val="600"/>
              </a:spcBef>
            </a:pPr>
            <a:r>
              <a:rPr lang="en-US" altLang="ja-JP" sz="1600" dirty="0">
                <a:latin typeface="Spica Neue" panose="02000503000000000000" pitchFamily="2" charset="-128"/>
                <a:ea typeface="Spica Neue" panose="02000503000000000000" pitchFamily="2" charset="-128"/>
                <a:cs typeface="Spica Neue" panose="02000503000000000000" pitchFamily="2" charset="-128"/>
              </a:rPr>
              <a:t>For </a:t>
            </a:r>
            <a:r>
              <a:rPr lang="en-US" altLang="ja-JP" sz="1600" dirty="0" err="1">
                <a:latin typeface="Spica Neue" panose="02000503000000000000" pitchFamily="2" charset="-128"/>
                <a:ea typeface="Spica Neue" panose="02000503000000000000" pitchFamily="2" charset="-128"/>
                <a:cs typeface="Spica Neue" panose="02000503000000000000" pitchFamily="2" charset="-128"/>
              </a:rPr>
              <a:t>ModelRun</a:t>
            </a:r>
            <a:endParaRPr lang="en-US" altLang="ja-JP" sz="1600" dirty="0">
              <a:latin typeface="Spica Neue" panose="02000503000000000000" pitchFamily="2" charset="-128"/>
              <a:ea typeface="Spica Neue" panose="02000503000000000000" pitchFamily="2" charset="-128"/>
              <a:cs typeface="Spica Neue" panose="02000503000000000000" pitchFamily="2" charset="-128"/>
            </a:endParaRPr>
          </a:p>
          <a:p>
            <a:pPr>
              <a:spcBef>
                <a:spcPts val="600"/>
              </a:spcBef>
            </a:pPr>
            <a:r>
              <a:rPr lang="en-US" altLang="ja-JP" sz="1600" dirty="0" err="1">
                <a:latin typeface="Spica Neue" panose="02000503000000000000" pitchFamily="2" charset="-128"/>
                <a:ea typeface="Spica Neue" panose="02000503000000000000" pitchFamily="2" charset="-128"/>
                <a:cs typeface="Spica Neue" panose="02000503000000000000" pitchFamily="2" charset="-128"/>
              </a:rPr>
              <a:t>InputResourceID</a:t>
            </a:r>
            <a:r>
              <a:rPr lang="en-US" altLang="ja-JP" sz="1600" dirty="0">
                <a:latin typeface="Spica Neue" panose="02000503000000000000" pitchFamily="2" charset="-128"/>
                <a:ea typeface="Spica Neue" panose="02000503000000000000" pitchFamily="2" charset="-128"/>
                <a:cs typeface="Spica Neue" panose="02000503000000000000" pitchFamily="2" charset="-128"/>
              </a:rPr>
              <a:t> </a:t>
            </a:r>
            <a:r>
              <a:rPr lang="en-US" altLang="ja-JP" sz="1600" dirty="0">
                <a:latin typeface="Spica Neue" panose="02000503000000000000" pitchFamily="2" charset="-128"/>
                <a:ea typeface="Spica Neue" panose="02000503000000000000" pitchFamily="2" charset="-128"/>
                <a:cs typeface="Spica Neue" panose="02000503000000000000" pitchFamily="2" charset="-128"/>
                <a:sym typeface="Wingdings" panose="05000000000000000000" pitchFamily="2" charset="2"/>
              </a:rPr>
              <a:t> </a:t>
            </a:r>
            <a:r>
              <a:rPr lang="en-US" altLang="ja-JP" sz="1600" dirty="0" err="1">
                <a:latin typeface="Spica Neue" panose="02000503000000000000" pitchFamily="2" charset="-128"/>
                <a:ea typeface="Spica Neue" panose="02000503000000000000" pitchFamily="2" charset="-128"/>
                <a:cs typeface="Spica Neue" panose="02000503000000000000" pitchFamily="2" charset="-128"/>
                <a:sym typeface="Wingdings" panose="05000000000000000000" pitchFamily="2" charset="2"/>
              </a:rPr>
              <a:t>ModelID</a:t>
            </a:r>
            <a:endParaRPr lang="en-US" altLang="ja-JP" sz="1600" dirty="0">
              <a:latin typeface="Spica Neue" panose="02000503000000000000" pitchFamily="2" charset="-128"/>
              <a:ea typeface="Spica Neue" panose="02000503000000000000" pitchFamily="2" charset="-128"/>
              <a:cs typeface="Spica Neue" panose="02000503000000000000" pitchFamily="2" charset="-128"/>
              <a:sym typeface="Wingdings" panose="05000000000000000000" pitchFamily="2" charset="2"/>
            </a:endParaRPr>
          </a:p>
          <a:p>
            <a:pPr>
              <a:spcBef>
                <a:spcPts val="600"/>
              </a:spcBef>
            </a:pPr>
            <a:r>
              <a:rPr lang="en-US" altLang="ja-JP" sz="1600" dirty="0">
                <a:latin typeface="Spica Neue" panose="02000503000000000000" pitchFamily="2" charset="-128"/>
                <a:ea typeface="Spica Neue" panose="02000503000000000000" pitchFamily="2" charset="-128"/>
                <a:cs typeface="Spica Neue" panose="02000503000000000000" pitchFamily="2" charset="-128"/>
                <a:sym typeface="Wingdings" panose="05000000000000000000" pitchFamily="2" charset="2"/>
              </a:rPr>
              <a:t>For </a:t>
            </a:r>
            <a:r>
              <a:rPr lang="ja-JP" altLang="en-US" sz="1600" dirty="0">
                <a:latin typeface="Spica Neue" panose="02000503000000000000" pitchFamily="2" charset="-128"/>
                <a:ea typeface="Spica Neue" panose="02000503000000000000" pitchFamily="2" charset="-128"/>
                <a:cs typeface="Spica Neue" panose="02000503000000000000" pitchFamily="2" charset="-128"/>
              </a:rPr>
              <a:t>NumericalOuput</a:t>
            </a:r>
            <a:endParaRPr lang="en-US" altLang="ja-JP" sz="1600" dirty="0">
              <a:latin typeface="Spica Neue" panose="02000503000000000000" pitchFamily="2" charset="-128"/>
              <a:ea typeface="Spica Neue" panose="02000503000000000000" pitchFamily="2" charset="-128"/>
              <a:cs typeface="Spica Neue" panose="02000503000000000000" pitchFamily="2" charset="-128"/>
              <a:sym typeface="Wingdings" panose="05000000000000000000" pitchFamily="2" charset="2"/>
            </a:endParaRPr>
          </a:p>
          <a:p>
            <a:pPr>
              <a:spcBef>
                <a:spcPts val="600"/>
              </a:spcBef>
            </a:pPr>
            <a:r>
              <a:rPr lang="en-US" altLang="ja-JP" sz="1600" dirty="0" err="1">
                <a:latin typeface="Spica Neue" panose="02000503000000000000" pitchFamily="2" charset="-128"/>
                <a:ea typeface="Spica Neue" panose="02000503000000000000" pitchFamily="2" charset="-128"/>
                <a:cs typeface="Spica Neue" panose="02000503000000000000" pitchFamily="2" charset="-128"/>
              </a:rPr>
              <a:t>InputResourceID</a:t>
            </a:r>
            <a:r>
              <a:rPr lang="en-US" altLang="ja-JP" sz="1600" dirty="0">
                <a:latin typeface="Spica Neue" panose="02000503000000000000" pitchFamily="2" charset="-128"/>
                <a:ea typeface="Spica Neue" panose="02000503000000000000" pitchFamily="2" charset="-128"/>
                <a:cs typeface="Spica Neue" panose="02000503000000000000" pitchFamily="2" charset="-128"/>
              </a:rPr>
              <a:t> </a:t>
            </a:r>
            <a:r>
              <a:rPr lang="en-US" altLang="ja-JP" sz="1600" dirty="0">
                <a:latin typeface="Spica Neue" panose="02000503000000000000" pitchFamily="2" charset="-128"/>
                <a:ea typeface="Spica Neue" panose="02000503000000000000" pitchFamily="2" charset="-128"/>
                <a:cs typeface="Spica Neue" panose="02000503000000000000" pitchFamily="2" charset="-128"/>
                <a:sym typeface="Wingdings" panose="05000000000000000000" pitchFamily="2" charset="2"/>
              </a:rPr>
              <a:t> </a:t>
            </a:r>
            <a:r>
              <a:rPr lang="en-US" altLang="ja-JP" sz="1600" dirty="0" err="1">
                <a:latin typeface="Spica Neue" panose="02000503000000000000" pitchFamily="2" charset="-128"/>
                <a:ea typeface="Spica Neue" panose="02000503000000000000" pitchFamily="2" charset="-128"/>
                <a:cs typeface="Spica Neue" panose="02000503000000000000" pitchFamily="2" charset="-128"/>
                <a:sym typeface="Wingdings" panose="05000000000000000000" pitchFamily="2" charset="2"/>
              </a:rPr>
              <a:t>ModelRunID</a:t>
            </a:r>
            <a:endParaRPr lang="en-US" altLang="ja-JP" sz="1600" dirty="0">
              <a:latin typeface="Spica Neue" panose="02000503000000000000" pitchFamily="2" charset="-128"/>
              <a:ea typeface="Spica Neue" panose="02000503000000000000" pitchFamily="2" charset="-128"/>
              <a:cs typeface="Spica Neue" panose="02000503000000000000" pitchFamily="2" charset="-128"/>
              <a:sym typeface="Wingdings" panose="05000000000000000000" pitchFamily="2" charset="2"/>
            </a:endParaRPr>
          </a:p>
        </p:txBody>
      </p:sp>
      <p:sp>
        <p:nvSpPr>
          <p:cNvPr id="19" name="テキスト ボックス 18">
            <a:extLst>
              <a:ext uri="{FF2B5EF4-FFF2-40B4-BE49-F238E27FC236}">
                <a16:creationId xmlns:a16="http://schemas.microsoft.com/office/drawing/2014/main" id="{7E684013-55EE-B146-F609-454EB5395FDD}"/>
              </a:ext>
            </a:extLst>
          </p:cNvPr>
          <p:cNvSpPr txBox="1"/>
          <p:nvPr/>
        </p:nvSpPr>
        <p:spPr bwMode="auto">
          <a:xfrm>
            <a:off x="4572000" y="4520743"/>
            <a:ext cx="2412268" cy="369332"/>
          </a:xfrm>
          <a:prstGeom prst="rect">
            <a:avLst/>
          </a:prstGeom>
          <a:noFill/>
          <a:ln w="9525">
            <a:noFill/>
            <a:miter lim="800000"/>
            <a:headEnd/>
            <a:tailEnd/>
          </a:ln>
          <a:effectLst/>
        </p:spPr>
        <p:txBody>
          <a:bodyPr wrap="square">
            <a:spAutoFit/>
          </a:bodyPr>
          <a:lstStyle/>
          <a:p>
            <a:r>
              <a:rPr lang="en-US" altLang="ja-JP" sz="1600" dirty="0">
                <a:latin typeface="Spica Neue" panose="02000503000000000000" pitchFamily="2" charset="-128"/>
                <a:ea typeface="Spica Neue" panose="02000503000000000000" pitchFamily="2" charset="-128"/>
                <a:cs typeface="Spica Neue" panose="02000503000000000000" pitchFamily="2" charset="-128"/>
                <a:sym typeface="Wingdings" panose="05000000000000000000" pitchFamily="2" charset="2"/>
              </a:rPr>
              <a:t>[Proposal for s</a:t>
            </a:r>
            <a:r>
              <a:rPr lang="en-US" altLang="ja-JP" dirty="0">
                <a:latin typeface="Spica Neue" panose="02000503000000000000" pitchFamily="2" charset="-128"/>
                <a:ea typeface="Spica Neue" panose="02000503000000000000" pitchFamily="2" charset="-128"/>
                <a:cs typeface="Spica Neue" panose="02000503000000000000" pitchFamily="2" charset="-128"/>
                <a:sym typeface="Wingdings" panose="05000000000000000000" pitchFamily="2" charset="2"/>
              </a:rPr>
              <a:t>olution</a:t>
            </a:r>
            <a:r>
              <a:rPr lang="en-US" altLang="ja-JP" sz="1600" dirty="0">
                <a:latin typeface="Spica Neue" panose="02000503000000000000" pitchFamily="2" charset="-128"/>
                <a:ea typeface="Spica Neue" panose="02000503000000000000" pitchFamily="2" charset="-128"/>
                <a:cs typeface="Spica Neue" panose="02000503000000000000" pitchFamily="2" charset="-128"/>
                <a:sym typeface="Wingdings" panose="05000000000000000000" pitchFamily="2" charset="2"/>
              </a:rPr>
              <a:t>]</a:t>
            </a:r>
            <a:endParaRPr lang="ja-JP" altLang="en-US" sz="1600" dirty="0"/>
          </a:p>
        </p:txBody>
      </p:sp>
      <p:sp>
        <p:nvSpPr>
          <p:cNvPr id="11" name="テキスト ボックス 10">
            <a:extLst>
              <a:ext uri="{FF2B5EF4-FFF2-40B4-BE49-F238E27FC236}">
                <a16:creationId xmlns:a16="http://schemas.microsoft.com/office/drawing/2014/main" id="{0F644FC1-F0CD-65FF-8483-FA1CE41C4E15}"/>
              </a:ext>
            </a:extLst>
          </p:cNvPr>
          <p:cNvSpPr txBox="1"/>
          <p:nvPr/>
        </p:nvSpPr>
        <p:spPr bwMode="auto">
          <a:xfrm>
            <a:off x="2411760" y="3220083"/>
            <a:ext cx="504056" cy="200055"/>
          </a:xfrm>
          <a:prstGeom prst="rect">
            <a:avLst/>
          </a:prstGeom>
          <a:solidFill>
            <a:srgbClr val="99CC00"/>
          </a:solidFill>
          <a:ln w="25400">
            <a:solidFill>
              <a:srgbClr val="FF0000"/>
            </a:solidFill>
            <a:miter lim="800000"/>
            <a:headEnd/>
            <a:tailEnd/>
          </a:ln>
          <a:effectLst/>
        </p:spPr>
        <p:txBody>
          <a:bodyPr wrap="square">
            <a:spAutoFit/>
          </a:bodyPr>
          <a:lstStyle/>
          <a:p>
            <a:pPr algn="ctr"/>
            <a:r>
              <a:rPr lang="en-US" altLang="ja-JP" sz="700" b="1"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Model</a:t>
            </a:r>
            <a:endParaRPr lang="ja-JP" altLang="en-US" sz="700" b="1" dirty="0"/>
          </a:p>
        </p:txBody>
      </p:sp>
      <p:sp>
        <p:nvSpPr>
          <p:cNvPr id="13" name="テキスト ボックス 12">
            <a:extLst>
              <a:ext uri="{FF2B5EF4-FFF2-40B4-BE49-F238E27FC236}">
                <a16:creationId xmlns:a16="http://schemas.microsoft.com/office/drawing/2014/main" id="{F901329A-8A62-E843-DC2B-B5CF74C79BCC}"/>
              </a:ext>
            </a:extLst>
          </p:cNvPr>
          <p:cNvSpPr txBox="1"/>
          <p:nvPr/>
        </p:nvSpPr>
        <p:spPr bwMode="auto">
          <a:xfrm>
            <a:off x="1080763" y="4746630"/>
            <a:ext cx="504057" cy="307777"/>
          </a:xfrm>
          <a:prstGeom prst="rect">
            <a:avLst/>
          </a:prstGeom>
          <a:solidFill>
            <a:srgbClr val="CCECFF"/>
          </a:solidFill>
          <a:ln w="25400">
            <a:solidFill>
              <a:srgbClr val="FF0000"/>
            </a:solidFill>
            <a:miter lim="800000"/>
            <a:headEnd/>
            <a:tailEnd/>
          </a:ln>
          <a:effectLst/>
        </p:spPr>
        <p:txBody>
          <a:bodyPr wrap="square">
            <a:spAutoFit/>
          </a:bodyPr>
          <a:lstStyle/>
          <a:p>
            <a:pPr algn="ctr"/>
            <a:r>
              <a:rPr lang="en-US" altLang="ja-JP" sz="700" b="1"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Model run</a:t>
            </a:r>
            <a:endParaRPr lang="ja-JP" altLang="en-US" sz="700" b="1" dirty="0"/>
          </a:p>
        </p:txBody>
      </p:sp>
    </p:spTree>
    <p:extLst>
      <p:ext uri="{BB962C8B-B14F-4D97-AF65-F5344CB8AC3E}">
        <p14:creationId xmlns:p14="http://schemas.microsoft.com/office/powerpoint/2010/main" val="1977437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CBF3965-DA2E-AA5C-F23B-A420F9E4A9FB}"/>
              </a:ext>
            </a:extLst>
          </p:cNvPr>
          <p:cNvSpPr>
            <a:spLocks noGrp="1"/>
          </p:cNvSpPr>
          <p:nvPr>
            <p:ph type="sldNum" sz="quarter" idx="10"/>
          </p:nvPr>
        </p:nvSpPr>
        <p:spPr/>
        <p:txBody>
          <a:bodyPr/>
          <a:lstStyle/>
          <a:p>
            <a:fld id="{1532BDBE-62CD-430D-A5A8-D852C4BDC613}" type="slidenum">
              <a:rPr kumimoji="1" lang="ja-JP" altLang="en-US" smtClean="0"/>
              <a:t>8</a:t>
            </a:fld>
            <a:endParaRPr kumimoji="1" lang="ja-JP" altLang="en-US"/>
          </a:p>
        </p:txBody>
      </p:sp>
      <p:sp>
        <p:nvSpPr>
          <p:cNvPr id="3" name="フッター プレースホルダー 2">
            <a:extLst>
              <a:ext uri="{FF2B5EF4-FFF2-40B4-BE49-F238E27FC236}">
                <a16:creationId xmlns:a16="http://schemas.microsoft.com/office/drawing/2014/main" id="{AE742938-0B8F-56AF-A1B7-4140009B9D88}"/>
              </a:ext>
            </a:extLst>
          </p:cNvPr>
          <p:cNvSpPr>
            <a:spLocks noGrp="1"/>
          </p:cNvSpPr>
          <p:nvPr>
            <p:ph type="ftr" sz="quarter" idx="12"/>
          </p:nvPr>
        </p:nvSpPr>
        <p:spPr/>
        <p:txBody>
          <a:bodyPr/>
          <a:lstStyle/>
          <a:p>
            <a:r>
              <a:rPr kumimoji="1" lang="en-US" altLang="ja-JP" dirty="0"/>
              <a:t>Shinbori+, IHDEA2023, October 13, 2023</a:t>
            </a:r>
            <a:endParaRPr kumimoji="1" lang="ja-JP" altLang="en-US" dirty="0"/>
          </a:p>
        </p:txBody>
      </p:sp>
      <p:sp>
        <p:nvSpPr>
          <p:cNvPr id="4" name="タイトル 3">
            <a:extLst>
              <a:ext uri="{FF2B5EF4-FFF2-40B4-BE49-F238E27FC236}">
                <a16:creationId xmlns:a16="http://schemas.microsoft.com/office/drawing/2014/main" id="{12D1B2FA-49B5-553D-E5D7-DDC00B0F92B5}"/>
              </a:ext>
            </a:extLst>
          </p:cNvPr>
          <p:cNvSpPr>
            <a:spLocks noGrp="1"/>
          </p:cNvSpPr>
          <p:nvPr>
            <p:ph type="title"/>
          </p:nvPr>
        </p:nvSpPr>
        <p:spPr/>
        <p:txBody>
          <a:bodyPr/>
          <a:lstStyle/>
          <a:p>
            <a:r>
              <a:rPr kumimoji="1" lang="en-US" altLang="ja-JP" sz="2400" dirty="0">
                <a:latin typeface="Spica Neue" panose="02000503000000000000" pitchFamily="2" charset="-128"/>
                <a:ea typeface="Spica Neue" panose="02000503000000000000" pitchFamily="2" charset="-128"/>
                <a:cs typeface="Spica Neue" panose="02000503000000000000" pitchFamily="2" charset="-128"/>
              </a:rPr>
              <a:t>3. </a:t>
            </a:r>
            <a:r>
              <a:rPr lang="en-US" altLang="ja-JP" sz="2400" dirty="0">
                <a:latin typeface="Spica Neue" panose="02000503000000000000" pitchFamily="2" charset="-128"/>
                <a:ea typeface="Spica Neue" panose="02000503000000000000" pitchFamily="2" charset="-128"/>
                <a:cs typeface="Spica Neue" panose="02000503000000000000" pitchFamily="2" charset="-128"/>
              </a:rPr>
              <a:t>Feedback to the SPASE 2.6.0 model</a:t>
            </a:r>
            <a:endParaRPr kumimoji="1" lang="ja-JP" altLang="en-US" sz="2400" dirty="0"/>
          </a:p>
        </p:txBody>
      </p:sp>
      <p:sp>
        <p:nvSpPr>
          <p:cNvPr id="5" name="テキスト ボックス 4">
            <a:extLst>
              <a:ext uri="{FF2B5EF4-FFF2-40B4-BE49-F238E27FC236}">
                <a16:creationId xmlns:a16="http://schemas.microsoft.com/office/drawing/2014/main" id="{BF410F5C-3F99-9E28-3DFA-6E41D2197123}"/>
              </a:ext>
            </a:extLst>
          </p:cNvPr>
          <p:cNvSpPr txBox="1"/>
          <p:nvPr/>
        </p:nvSpPr>
        <p:spPr bwMode="auto">
          <a:xfrm>
            <a:off x="251520" y="836712"/>
            <a:ext cx="8784976" cy="792088"/>
          </a:xfrm>
          <a:prstGeom prst="rect">
            <a:avLst/>
          </a:prstGeom>
          <a:noFill/>
          <a:ln w="9525">
            <a:noFill/>
            <a:miter lim="800000"/>
            <a:headEnd/>
            <a:tailEnd/>
          </a:ln>
          <a:effectLst/>
        </p:spPr>
        <p:txBody>
          <a:bodyPr wrap="square" lIns="36000" tIns="36000" rIns="36000" bIns="36000" rtlCol="0" anchor="t" anchorCtr="0">
            <a:prstTxWarp prst="textNoShape">
              <a:avLst/>
            </a:prstTxWarp>
            <a:noAutofit/>
          </a:bodyPr>
          <a:lstStyle/>
          <a:p>
            <a:pPr marL="539750" indent="-539750">
              <a:spcBef>
                <a:spcPts val="600"/>
              </a:spcBef>
            </a:pPr>
            <a:r>
              <a:rPr lang="en-US" altLang="ja-JP" sz="2400" dirty="0">
                <a:solidFill>
                  <a:srgbClr val="006600"/>
                </a:solidFill>
                <a:latin typeface="Spica Neue" panose="02000503000000000000" pitchFamily="2" charset="-128"/>
                <a:ea typeface="Spica Neue" panose="02000503000000000000" pitchFamily="2" charset="-128"/>
                <a:cs typeface="Spica Neue" panose="02000503000000000000" pitchFamily="2" charset="-128"/>
              </a:rPr>
              <a:t>3.1 Questions/comments to adopt the SPASE 2.6.0 model to GAIA simulation data </a:t>
            </a:r>
          </a:p>
        </p:txBody>
      </p:sp>
      <p:sp>
        <p:nvSpPr>
          <p:cNvPr id="7" name="テキスト ボックス 6">
            <a:extLst>
              <a:ext uri="{FF2B5EF4-FFF2-40B4-BE49-F238E27FC236}">
                <a16:creationId xmlns:a16="http://schemas.microsoft.com/office/drawing/2014/main" id="{EF7587F5-1266-DF1C-E59C-EF9FF0B310F5}"/>
              </a:ext>
            </a:extLst>
          </p:cNvPr>
          <p:cNvSpPr txBox="1"/>
          <p:nvPr/>
        </p:nvSpPr>
        <p:spPr bwMode="auto">
          <a:xfrm>
            <a:off x="259340" y="1632500"/>
            <a:ext cx="8656059" cy="2185214"/>
          </a:xfrm>
          <a:prstGeom prst="rect">
            <a:avLst/>
          </a:prstGeom>
          <a:noFill/>
          <a:ln w="9525">
            <a:noFill/>
            <a:miter lim="800000"/>
            <a:headEnd/>
            <a:tailEnd/>
          </a:ln>
          <a:effectLst/>
        </p:spPr>
        <p:txBody>
          <a:bodyPr wrap="square">
            <a:spAutoFit/>
          </a:bodyPr>
          <a:lstStyle/>
          <a:p>
            <a:pPr>
              <a:spcBef>
                <a:spcPts val="600"/>
              </a:spcBef>
            </a:pPr>
            <a:r>
              <a:rPr lang="ja-JP" altLang="en-US" dirty="0">
                <a:latin typeface="Spica Neue" panose="02000503000000000000" pitchFamily="2" charset="-128"/>
                <a:ea typeface="Spica Neue" panose="02000503000000000000" pitchFamily="2" charset="-128"/>
                <a:cs typeface="Spica Neue" panose="02000503000000000000" pitchFamily="2" charset="-128"/>
              </a:rPr>
              <a:t>(2) </a:t>
            </a:r>
            <a:r>
              <a:rPr lang="en-US" altLang="ja-JP"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Necessity to add some new v</a:t>
            </a:r>
            <a:r>
              <a:rPr lang="ja-JP" altLang="en-US"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ocabulary of Model/ModelType</a:t>
            </a:r>
            <a:r>
              <a:rPr lang="en-US" altLang="ja-JP"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 , etc.</a:t>
            </a:r>
            <a:endParaRPr lang="ja-JP" altLang="en-US" dirty="0">
              <a:solidFill>
                <a:srgbClr val="FF0000"/>
              </a:solidFill>
              <a:latin typeface="Spica Neue" panose="02000503000000000000" pitchFamily="2" charset="-128"/>
              <a:ea typeface="Spica Neue" panose="02000503000000000000" pitchFamily="2" charset="-128"/>
              <a:cs typeface="Spica Neue" panose="02000503000000000000" pitchFamily="2" charset="-128"/>
            </a:endParaRPr>
          </a:p>
          <a:p>
            <a:pPr marL="268288" indent="-268288">
              <a:spcBef>
                <a:spcPts val="600"/>
              </a:spcBef>
            </a:pPr>
            <a:r>
              <a:rPr lang="ja-JP" altLang="en-US" dirty="0">
                <a:latin typeface="Spica Neue" panose="02000503000000000000" pitchFamily="2" charset="-128"/>
                <a:ea typeface="Spica Neue" panose="02000503000000000000" pitchFamily="2" charset="-128"/>
                <a:cs typeface="Spica Neue" panose="02000503000000000000" pitchFamily="2" charset="-128"/>
              </a:rPr>
              <a:t>     </a:t>
            </a:r>
            <a:r>
              <a:rPr lang="ja-JP" altLang="en-US" sz="1600" dirty="0">
                <a:latin typeface="Spica Neue" panose="02000503000000000000" pitchFamily="2" charset="-128"/>
                <a:ea typeface="Spica Neue" panose="02000503000000000000" pitchFamily="2" charset="-128"/>
                <a:cs typeface="Spica Neue" panose="02000503000000000000" pitchFamily="2" charset="-128"/>
              </a:rPr>
              <a:t>The original vocabular</a:t>
            </a:r>
            <a:r>
              <a:rPr lang="en-US" altLang="ja-JP" sz="1600" dirty="0">
                <a:latin typeface="Spica Neue" panose="02000503000000000000" pitchFamily="2" charset="-128"/>
                <a:ea typeface="Spica Neue" panose="02000503000000000000" pitchFamily="2" charset="-128"/>
                <a:cs typeface="Spica Neue" panose="02000503000000000000" pitchFamily="2" charset="-128"/>
              </a:rPr>
              <a:t>y</a:t>
            </a:r>
            <a:r>
              <a:rPr lang="ja-JP" altLang="en-US" sz="1600" dirty="0">
                <a:latin typeface="Spica Neue" panose="02000503000000000000" pitchFamily="2" charset="-128"/>
                <a:ea typeface="Spica Neue" panose="02000503000000000000" pitchFamily="2" charset="-128"/>
                <a:cs typeface="Spica Neue" panose="02000503000000000000" pitchFamily="2" charset="-128"/>
              </a:rPr>
              <a:t> </a:t>
            </a:r>
            <a:r>
              <a:rPr lang="en-US" altLang="ja-JP" sz="1600" dirty="0">
                <a:latin typeface="Spica Neue" panose="02000503000000000000" pitchFamily="2" charset="-128"/>
                <a:ea typeface="Spica Neue" panose="02000503000000000000" pitchFamily="2" charset="-128"/>
                <a:cs typeface="Spica Neue" panose="02000503000000000000" pitchFamily="2" charset="-128"/>
              </a:rPr>
              <a:t>included in the SPASE 2.6.0 model is defined </a:t>
            </a:r>
            <a:r>
              <a:rPr lang="ja-JP" altLang="en-US" sz="1600" dirty="0">
                <a:latin typeface="Spica Neue" panose="02000503000000000000" pitchFamily="2" charset="-128"/>
                <a:ea typeface="Spica Neue" panose="02000503000000000000" pitchFamily="2" charset="-128"/>
                <a:cs typeface="Spica Neue" panose="02000503000000000000" pitchFamily="2" charset="-128"/>
              </a:rPr>
              <a:t>for simulations of space plasma </a:t>
            </a:r>
            <a:r>
              <a:rPr lang="en-US" altLang="ja-JP" sz="1600" dirty="0">
                <a:latin typeface="Spica Neue" panose="02000503000000000000" pitchFamily="2" charset="-128"/>
                <a:ea typeface="Spica Neue" panose="02000503000000000000" pitchFamily="2" charset="-128"/>
                <a:cs typeface="Spica Neue" panose="02000503000000000000" pitchFamily="2" charset="-128"/>
              </a:rPr>
              <a:t>physics </a:t>
            </a:r>
            <a:r>
              <a:rPr lang="ja-JP" altLang="en-US" sz="1600" dirty="0">
                <a:latin typeface="Spica Neue" panose="02000503000000000000" pitchFamily="2" charset="-128"/>
                <a:ea typeface="Spica Neue" panose="02000503000000000000" pitchFamily="2" charset="-128"/>
                <a:cs typeface="Spica Neue" panose="02000503000000000000" pitchFamily="2" charset="-128"/>
              </a:rPr>
              <a:t>in the </a:t>
            </a:r>
            <a:r>
              <a:rPr lang="en-US" altLang="ja-JP" sz="1600" dirty="0">
                <a:latin typeface="Spica Neue" panose="02000503000000000000" pitchFamily="2" charset="-128"/>
                <a:ea typeface="Spica Neue" panose="02000503000000000000" pitchFamily="2" charset="-128"/>
                <a:cs typeface="Spica Neue" panose="02000503000000000000" pitchFamily="2" charset="-128"/>
              </a:rPr>
              <a:t>heliosphere/</a:t>
            </a:r>
            <a:r>
              <a:rPr lang="ja-JP" altLang="en-US" sz="1600" dirty="0">
                <a:latin typeface="Spica Neue" panose="02000503000000000000" pitchFamily="2" charset="-128"/>
                <a:ea typeface="Spica Neue" panose="02000503000000000000" pitchFamily="2" charset="-128"/>
                <a:cs typeface="Spica Neue" panose="02000503000000000000" pitchFamily="2" charset="-128"/>
              </a:rPr>
              <a:t>magnetosphere </a:t>
            </a:r>
            <a:endParaRPr lang="en-US" altLang="ja-JP" sz="1600" dirty="0">
              <a:latin typeface="Spica Neue" panose="02000503000000000000" pitchFamily="2" charset="-128"/>
              <a:ea typeface="Spica Neue" panose="02000503000000000000" pitchFamily="2" charset="-128"/>
              <a:cs typeface="Spica Neue" panose="02000503000000000000" pitchFamily="2" charset="-128"/>
            </a:endParaRPr>
          </a:p>
          <a:p>
            <a:pPr marL="268288" indent="-268288">
              <a:spcBef>
                <a:spcPts val="600"/>
              </a:spcBef>
            </a:pPr>
            <a:endParaRPr lang="en-US" altLang="ja-JP" sz="1600" dirty="0">
              <a:latin typeface="Spica Neue" panose="02000503000000000000" pitchFamily="2" charset="-128"/>
              <a:ea typeface="Spica Neue" panose="02000503000000000000" pitchFamily="2" charset="-128"/>
              <a:cs typeface="Spica Neue" panose="02000503000000000000" pitchFamily="2" charset="-128"/>
            </a:endParaRPr>
          </a:p>
          <a:p>
            <a:pPr marL="268288" indent="-268288">
              <a:spcBef>
                <a:spcPts val="600"/>
              </a:spcBef>
            </a:pPr>
            <a:r>
              <a:rPr lang="en-US" altLang="ja-JP" sz="1600" dirty="0">
                <a:latin typeface="Spica Neue" panose="02000503000000000000" pitchFamily="2" charset="-128"/>
                <a:ea typeface="Spica Neue" panose="02000503000000000000" pitchFamily="2" charset="-128"/>
                <a:cs typeface="Spica Neue" panose="02000503000000000000" pitchFamily="2" charset="-128"/>
              </a:rPr>
              <a:t>    </a:t>
            </a:r>
          </a:p>
          <a:p>
            <a:pPr marL="268288" indent="-268288">
              <a:spcBef>
                <a:spcPts val="600"/>
              </a:spcBef>
            </a:pPr>
            <a:r>
              <a:rPr lang="en-US" altLang="ja-JP" sz="1600" dirty="0">
                <a:latin typeface="Spica Neue" panose="02000503000000000000" pitchFamily="2" charset="-128"/>
                <a:ea typeface="Spica Neue" panose="02000503000000000000" pitchFamily="2" charset="-128"/>
                <a:cs typeface="Spica Neue" panose="02000503000000000000" pitchFamily="2" charset="-128"/>
              </a:rPr>
              <a:t>    In the current version, we</a:t>
            </a:r>
            <a:r>
              <a:rPr lang="ja-JP" altLang="en-US" sz="1600" dirty="0">
                <a:latin typeface="Spica Neue" panose="02000503000000000000" pitchFamily="2" charset="-128"/>
                <a:ea typeface="Spica Neue" panose="02000503000000000000" pitchFamily="2" charset="-128"/>
                <a:cs typeface="Spica Neue" panose="02000503000000000000" pitchFamily="2" charset="-128"/>
              </a:rPr>
              <a:t> </a:t>
            </a:r>
            <a:r>
              <a:rPr lang="en-US" altLang="ja-JP" sz="1600" dirty="0">
                <a:latin typeface="Spica Neue" panose="02000503000000000000" pitchFamily="2" charset="-128"/>
                <a:ea typeface="Spica Neue" panose="02000503000000000000" pitchFamily="2" charset="-128"/>
                <a:cs typeface="Spica Neue" panose="02000503000000000000" pitchFamily="2" charset="-128"/>
              </a:rPr>
              <a:t>can</a:t>
            </a:r>
            <a:r>
              <a:rPr lang="ja-JP" altLang="en-US" sz="1600" dirty="0">
                <a:latin typeface="Spica Neue" panose="02000503000000000000" pitchFamily="2" charset="-128"/>
                <a:ea typeface="Spica Neue" panose="02000503000000000000" pitchFamily="2" charset="-128"/>
                <a:cs typeface="Spica Neue" panose="02000503000000000000" pitchFamily="2" charset="-128"/>
              </a:rPr>
              <a:t>not </a:t>
            </a:r>
            <a:r>
              <a:rPr lang="en-US" altLang="ja-JP" sz="1600" dirty="0">
                <a:latin typeface="Spica Neue" panose="02000503000000000000" pitchFamily="2" charset="-128"/>
                <a:ea typeface="Spica Neue" panose="02000503000000000000" pitchFamily="2" charset="-128"/>
                <a:cs typeface="Spica Neue" panose="02000503000000000000" pitchFamily="2" charset="-128"/>
              </a:rPr>
              <a:t>comprehensively write the metadata for </a:t>
            </a:r>
            <a:r>
              <a:rPr lang="ja-JP" altLang="en-US" sz="1600" dirty="0">
                <a:latin typeface="Spica Neue" panose="02000503000000000000" pitchFamily="2" charset="-128"/>
                <a:ea typeface="Spica Neue" panose="02000503000000000000" pitchFamily="2" charset="-128"/>
                <a:cs typeface="Spica Neue" panose="02000503000000000000" pitchFamily="2" charset="-128"/>
              </a:rPr>
              <a:t>the GAIA model </a:t>
            </a:r>
            <a:r>
              <a:rPr lang="en-US" altLang="ja-JP" sz="1600" dirty="0">
                <a:latin typeface="Spica Neue" panose="02000503000000000000" pitchFamily="2" charset="-128"/>
                <a:ea typeface="Spica Neue" panose="02000503000000000000" pitchFamily="2" charset="-128"/>
                <a:cs typeface="Spica Neue" panose="02000503000000000000" pitchFamily="2" charset="-128"/>
              </a:rPr>
              <a:t>description and output parameters</a:t>
            </a:r>
            <a:r>
              <a:rPr lang="ja-JP" altLang="en-US" sz="1600" dirty="0">
                <a:latin typeface="Spica Neue" panose="02000503000000000000" pitchFamily="2" charset="-128"/>
                <a:ea typeface="Spica Neue" panose="02000503000000000000" pitchFamily="2" charset="-128"/>
                <a:cs typeface="Spica Neue" panose="02000503000000000000" pitchFamily="2" charset="-128"/>
              </a:rPr>
              <a:t>.</a:t>
            </a:r>
          </a:p>
        </p:txBody>
      </p:sp>
      <p:sp>
        <p:nvSpPr>
          <p:cNvPr id="8" name="矢印: 下 7">
            <a:extLst>
              <a:ext uri="{FF2B5EF4-FFF2-40B4-BE49-F238E27FC236}">
                <a16:creationId xmlns:a16="http://schemas.microsoft.com/office/drawing/2014/main" id="{0F2B7A9D-774D-7895-4C00-9BC87B2AE32F}"/>
              </a:ext>
            </a:extLst>
          </p:cNvPr>
          <p:cNvSpPr/>
          <p:nvPr/>
        </p:nvSpPr>
        <p:spPr>
          <a:xfrm>
            <a:off x="4319972" y="2612126"/>
            <a:ext cx="504056" cy="679186"/>
          </a:xfrm>
          <a:prstGeom prst="downArrow">
            <a:avLst/>
          </a:prstGeom>
          <a:solidFill>
            <a:srgbClr val="FF0000"/>
          </a:solidFill>
        </p:spPr>
        <p:txBody>
          <a:bodyPr wrap="square" lIns="0" tIns="0" rIns="0" bIns="0" rtlCol="0" anchor="ctr" anchorCtr="0"/>
          <a:lstStyle/>
          <a:p>
            <a:pPr marL="34291" algn="ctr">
              <a:tabLst>
                <a:tab pos="880156" algn="l"/>
              </a:tabLst>
            </a:pPr>
            <a:endParaRPr kumimoji="1" lang="ja-JP" altLang="en-US" sz="1400" dirty="0">
              <a:cs typeface="Comic Sans MS"/>
            </a:endParaRPr>
          </a:p>
        </p:txBody>
      </p:sp>
      <p:sp>
        <p:nvSpPr>
          <p:cNvPr id="10" name="テキスト ボックス 9">
            <a:extLst>
              <a:ext uri="{FF2B5EF4-FFF2-40B4-BE49-F238E27FC236}">
                <a16:creationId xmlns:a16="http://schemas.microsoft.com/office/drawing/2014/main" id="{5C806AFA-78DC-655B-B013-4A8CFFD93824}"/>
              </a:ext>
            </a:extLst>
          </p:cNvPr>
          <p:cNvSpPr txBox="1"/>
          <p:nvPr/>
        </p:nvSpPr>
        <p:spPr bwMode="auto">
          <a:xfrm>
            <a:off x="4790761" y="4517643"/>
            <a:ext cx="4122140" cy="584775"/>
          </a:xfrm>
          <a:prstGeom prst="rect">
            <a:avLst/>
          </a:prstGeom>
          <a:solidFill>
            <a:srgbClr val="CCFF99"/>
          </a:solidFill>
          <a:ln w="9525">
            <a:noFill/>
            <a:miter lim="800000"/>
            <a:headEnd/>
            <a:tailEnd/>
          </a:ln>
          <a:effectLst/>
        </p:spPr>
        <p:txBody>
          <a:bodyPr wrap="square">
            <a:spAutoFit/>
          </a:bodyPr>
          <a:lstStyle/>
          <a:p>
            <a:pPr>
              <a:spcBef>
                <a:spcPts val="600"/>
              </a:spcBef>
            </a:pPr>
            <a:r>
              <a:rPr lang="ja-JP" altLang="en-US" sz="1600" dirty="0">
                <a:latin typeface="Spica Neue" panose="02000503000000000000" pitchFamily="2" charset="-128"/>
                <a:ea typeface="Spica Neue" panose="02000503000000000000" pitchFamily="2" charset="-128"/>
                <a:cs typeface="Spica Neue" panose="02000503000000000000" pitchFamily="2" charset="-128"/>
              </a:rPr>
              <a:t>GCM, NonHydrostatic, ElectrostaticHD, IonNeutralFluid, CoupledAtmosphere</a:t>
            </a:r>
            <a:r>
              <a:rPr lang="en-US" altLang="ja-JP" sz="1600" dirty="0">
                <a:latin typeface="Spica Neue" panose="02000503000000000000" pitchFamily="2" charset="-128"/>
                <a:ea typeface="Spica Neue" panose="02000503000000000000" pitchFamily="2" charset="-128"/>
                <a:cs typeface="Spica Neue" panose="02000503000000000000" pitchFamily="2" charset="-128"/>
              </a:rPr>
              <a:t>, </a:t>
            </a:r>
            <a:r>
              <a:rPr lang="en-US" altLang="ja-JP" sz="1600" dirty="0" err="1">
                <a:latin typeface="Spica Neue" panose="02000503000000000000" pitchFamily="2" charset="-128"/>
                <a:ea typeface="Spica Neue" panose="02000503000000000000" pitchFamily="2" charset="-128"/>
                <a:cs typeface="Spica Neue" panose="02000503000000000000" pitchFamily="2" charset="-128"/>
              </a:rPr>
              <a:t>etc</a:t>
            </a:r>
            <a:r>
              <a:rPr lang="ja-JP" altLang="en-US" sz="1600" dirty="0">
                <a:latin typeface="Spica Neue" panose="02000503000000000000" pitchFamily="2" charset="-128"/>
                <a:ea typeface="Spica Neue" panose="02000503000000000000" pitchFamily="2" charset="-128"/>
                <a:cs typeface="Spica Neue" panose="02000503000000000000" pitchFamily="2" charset="-128"/>
              </a:rPr>
              <a:t>.</a:t>
            </a:r>
          </a:p>
        </p:txBody>
      </p:sp>
      <p:sp>
        <p:nvSpPr>
          <p:cNvPr id="12" name="テキスト ボックス 11">
            <a:extLst>
              <a:ext uri="{FF2B5EF4-FFF2-40B4-BE49-F238E27FC236}">
                <a16:creationId xmlns:a16="http://schemas.microsoft.com/office/drawing/2014/main" id="{04FAF252-AE60-E505-4BDC-B14FC342ED9E}"/>
              </a:ext>
            </a:extLst>
          </p:cNvPr>
          <p:cNvSpPr txBox="1"/>
          <p:nvPr/>
        </p:nvSpPr>
        <p:spPr bwMode="auto">
          <a:xfrm>
            <a:off x="611560" y="4040115"/>
            <a:ext cx="1903407" cy="369332"/>
          </a:xfrm>
          <a:prstGeom prst="rect">
            <a:avLst/>
          </a:prstGeom>
          <a:solidFill>
            <a:srgbClr val="FFFFCC"/>
          </a:solidFill>
          <a:ln w="25400">
            <a:solidFill>
              <a:schemeClr val="tx1"/>
            </a:solidFill>
            <a:miter lim="800000"/>
            <a:headEnd/>
            <a:tailEnd/>
          </a:ln>
          <a:effectLst/>
        </p:spPr>
        <p:txBody>
          <a:bodyPr wrap="square">
            <a:spAutoFit/>
          </a:bodyPr>
          <a:lstStyle/>
          <a:p>
            <a:r>
              <a:rPr lang="en-US" altLang="ja-JP" dirty="0">
                <a:latin typeface="Spica Neue" panose="02000503000000000000" pitchFamily="2" charset="-128"/>
                <a:ea typeface="Spica Neue" panose="02000503000000000000" pitchFamily="2" charset="-128"/>
                <a:cs typeface="Spica Neue" panose="02000503000000000000" pitchFamily="2" charset="-128"/>
              </a:rPr>
              <a:t>Current version</a:t>
            </a:r>
            <a:endParaRPr lang="ja-JP" altLang="en-US" dirty="0"/>
          </a:p>
        </p:txBody>
      </p:sp>
      <p:sp>
        <p:nvSpPr>
          <p:cNvPr id="13" name="テキスト ボックス 12">
            <a:extLst>
              <a:ext uri="{FF2B5EF4-FFF2-40B4-BE49-F238E27FC236}">
                <a16:creationId xmlns:a16="http://schemas.microsoft.com/office/drawing/2014/main" id="{FE44B3FC-C822-37C7-480D-149820859666}"/>
              </a:ext>
            </a:extLst>
          </p:cNvPr>
          <p:cNvSpPr txBox="1"/>
          <p:nvPr/>
        </p:nvSpPr>
        <p:spPr bwMode="auto">
          <a:xfrm>
            <a:off x="539551" y="4584672"/>
            <a:ext cx="3240360" cy="584775"/>
          </a:xfrm>
          <a:prstGeom prst="rect">
            <a:avLst/>
          </a:prstGeom>
          <a:solidFill>
            <a:srgbClr val="CCECFF"/>
          </a:solidFill>
          <a:ln w="9525">
            <a:noFill/>
            <a:miter lim="800000"/>
            <a:headEnd/>
            <a:tailEnd/>
          </a:ln>
          <a:effectLst/>
        </p:spPr>
        <p:txBody>
          <a:bodyPr wrap="square">
            <a:spAutoFit/>
          </a:bodyPr>
          <a:lstStyle/>
          <a:p>
            <a:pPr>
              <a:spcBef>
                <a:spcPts val="600"/>
              </a:spcBef>
            </a:pPr>
            <a:r>
              <a:rPr lang="en-US" altLang="ja-JP" sz="1600" dirty="0">
                <a:latin typeface="Spica Neue" panose="02000503000000000000" pitchFamily="2" charset="-128"/>
                <a:ea typeface="Spica Neue" panose="02000503000000000000" pitchFamily="2" charset="-128"/>
                <a:cs typeface="Spica Neue" panose="02000503000000000000" pitchFamily="2" charset="-128"/>
              </a:rPr>
              <a:t>Empirical, Hybrid, MHD, PIC, Paraboloid, </a:t>
            </a:r>
            <a:r>
              <a:rPr lang="en-US" altLang="ja-JP" sz="1600" dirty="0" err="1">
                <a:latin typeface="Spica Neue" panose="02000503000000000000" pitchFamily="2" charset="-128"/>
                <a:ea typeface="Spica Neue" panose="02000503000000000000" pitchFamily="2" charset="-128"/>
                <a:cs typeface="Spica Neue" panose="02000503000000000000" pitchFamily="2" charset="-128"/>
              </a:rPr>
              <a:t>TestParticle</a:t>
            </a:r>
            <a:endParaRPr lang="ja-JP" altLang="en-US" sz="1600" dirty="0">
              <a:latin typeface="Spica Neue" panose="02000503000000000000" pitchFamily="2" charset="-128"/>
              <a:ea typeface="Spica Neue" panose="02000503000000000000" pitchFamily="2" charset="-128"/>
              <a:cs typeface="Spica Neue" panose="02000503000000000000" pitchFamily="2" charset="-128"/>
            </a:endParaRPr>
          </a:p>
        </p:txBody>
      </p:sp>
      <p:sp>
        <p:nvSpPr>
          <p:cNvPr id="14" name="矢印: 下 13">
            <a:extLst>
              <a:ext uri="{FF2B5EF4-FFF2-40B4-BE49-F238E27FC236}">
                <a16:creationId xmlns:a16="http://schemas.microsoft.com/office/drawing/2014/main" id="{772F9B75-3C37-D3C0-7590-BA1B20641110}"/>
              </a:ext>
            </a:extLst>
          </p:cNvPr>
          <p:cNvSpPr/>
          <p:nvPr/>
        </p:nvSpPr>
        <p:spPr>
          <a:xfrm rot="5400000">
            <a:off x="4033308" y="4375649"/>
            <a:ext cx="504056" cy="922103"/>
          </a:xfrm>
          <a:prstGeom prst="downArrow">
            <a:avLst/>
          </a:prstGeom>
          <a:solidFill>
            <a:srgbClr val="00B0F0"/>
          </a:solidFill>
        </p:spPr>
        <p:txBody>
          <a:bodyPr wrap="square" lIns="0" tIns="0" rIns="0" bIns="0" rtlCol="0" anchor="ctr" anchorCtr="0"/>
          <a:lstStyle/>
          <a:p>
            <a:pPr marL="34291" algn="ctr">
              <a:tabLst>
                <a:tab pos="880156" algn="l"/>
              </a:tabLst>
            </a:pPr>
            <a:endParaRPr kumimoji="1" lang="ja-JP" altLang="en-US" sz="1400" dirty="0">
              <a:cs typeface="Comic Sans MS"/>
            </a:endParaRPr>
          </a:p>
        </p:txBody>
      </p:sp>
      <p:sp>
        <p:nvSpPr>
          <p:cNvPr id="16" name="テキスト ボックス 15">
            <a:extLst>
              <a:ext uri="{FF2B5EF4-FFF2-40B4-BE49-F238E27FC236}">
                <a16:creationId xmlns:a16="http://schemas.microsoft.com/office/drawing/2014/main" id="{4BA8B6DF-22CA-030C-91FF-EAC7F48621BC}"/>
              </a:ext>
            </a:extLst>
          </p:cNvPr>
          <p:cNvSpPr txBox="1"/>
          <p:nvPr/>
        </p:nvSpPr>
        <p:spPr bwMode="auto">
          <a:xfrm>
            <a:off x="5436096" y="4040115"/>
            <a:ext cx="2520280" cy="369332"/>
          </a:xfrm>
          <a:prstGeom prst="rect">
            <a:avLst/>
          </a:prstGeom>
          <a:noFill/>
          <a:ln w="9525">
            <a:noFill/>
            <a:miter lim="800000"/>
            <a:headEnd/>
            <a:tailEnd/>
          </a:ln>
          <a:effectLst/>
        </p:spPr>
        <p:txBody>
          <a:bodyPr wrap="square">
            <a:spAutoFit/>
          </a:bodyPr>
          <a:lstStyle/>
          <a:p>
            <a:r>
              <a:rPr lang="en-US" altLang="ja-JP" u="sng" dirty="0">
                <a:latin typeface="Spica Neue" panose="02000503000000000000" pitchFamily="2" charset="-128"/>
                <a:ea typeface="Spica Neue" panose="02000503000000000000" pitchFamily="2" charset="-128"/>
                <a:cs typeface="Spica Neue" panose="02000503000000000000" pitchFamily="2" charset="-128"/>
              </a:rPr>
              <a:t>Required vocabulary</a:t>
            </a:r>
            <a:endParaRPr lang="ja-JP" altLang="en-US" u="sng" dirty="0"/>
          </a:p>
        </p:txBody>
      </p:sp>
      <p:sp>
        <p:nvSpPr>
          <p:cNvPr id="20" name="テキスト ボックス 19">
            <a:extLst>
              <a:ext uri="{FF2B5EF4-FFF2-40B4-BE49-F238E27FC236}">
                <a16:creationId xmlns:a16="http://schemas.microsoft.com/office/drawing/2014/main" id="{60A493C6-FE44-7D3C-C570-3F9F71C14008}"/>
              </a:ext>
            </a:extLst>
          </p:cNvPr>
          <p:cNvSpPr txBox="1"/>
          <p:nvPr/>
        </p:nvSpPr>
        <p:spPr bwMode="auto">
          <a:xfrm>
            <a:off x="2411760" y="5344672"/>
            <a:ext cx="4032018" cy="369332"/>
          </a:xfrm>
          <a:prstGeom prst="rect">
            <a:avLst/>
          </a:prstGeom>
          <a:noFill/>
          <a:ln w="9525">
            <a:noFill/>
            <a:miter lim="800000"/>
            <a:headEnd/>
            <a:tailEnd/>
          </a:ln>
          <a:effectLst/>
        </p:spPr>
        <p:txBody>
          <a:bodyPr wrap="square">
            <a:spAutoFit/>
          </a:bodyPr>
          <a:lstStyle/>
          <a:p>
            <a:r>
              <a:rPr lang="en-US" altLang="ja-JP" dirty="0">
                <a:latin typeface="Spica Neue" panose="02000503000000000000" pitchFamily="2" charset="-128"/>
                <a:ea typeface="Spica Neue" panose="02000503000000000000" pitchFamily="2" charset="-128"/>
                <a:cs typeface="Spica Neue" panose="02000503000000000000" pitchFamily="2" charset="-128"/>
              </a:rPr>
              <a:t>Added in the SPASE model in future</a:t>
            </a:r>
            <a:endParaRPr lang="ja-JP" altLang="en-US" dirty="0"/>
          </a:p>
        </p:txBody>
      </p:sp>
    </p:spTree>
    <p:extLst>
      <p:ext uri="{BB962C8B-B14F-4D97-AF65-F5344CB8AC3E}">
        <p14:creationId xmlns:p14="http://schemas.microsoft.com/office/powerpoint/2010/main" val="2340018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F350B13-A834-2A11-5922-62366D8385CE}"/>
              </a:ext>
            </a:extLst>
          </p:cNvPr>
          <p:cNvSpPr>
            <a:spLocks noGrp="1"/>
          </p:cNvSpPr>
          <p:nvPr>
            <p:ph type="sldNum" sz="quarter" idx="10"/>
          </p:nvPr>
        </p:nvSpPr>
        <p:spPr/>
        <p:txBody>
          <a:bodyPr/>
          <a:lstStyle/>
          <a:p>
            <a:fld id="{1532BDBE-62CD-430D-A5A8-D852C4BDC613}" type="slidenum">
              <a:rPr kumimoji="1" lang="ja-JP" altLang="en-US" smtClean="0"/>
              <a:t>9</a:t>
            </a:fld>
            <a:endParaRPr kumimoji="1" lang="ja-JP" altLang="en-US"/>
          </a:p>
        </p:txBody>
      </p:sp>
      <p:sp>
        <p:nvSpPr>
          <p:cNvPr id="3" name="フッター プレースホルダー 2">
            <a:extLst>
              <a:ext uri="{FF2B5EF4-FFF2-40B4-BE49-F238E27FC236}">
                <a16:creationId xmlns:a16="http://schemas.microsoft.com/office/drawing/2014/main" id="{1EF918B2-7554-DE18-EBC0-FECB22754CE6}"/>
              </a:ext>
            </a:extLst>
          </p:cNvPr>
          <p:cNvSpPr>
            <a:spLocks noGrp="1"/>
          </p:cNvSpPr>
          <p:nvPr>
            <p:ph type="ftr" sz="quarter" idx="12"/>
          </p:nvPr>
        </p:nvSpPr>
        <p:spPr/>
        <p:txBody>
          <a:bodyPr/>
          <a:lstStyle/>
          <a:p>
            <a:r>
              <a:rPr kumimoji="1" lang="en-US" altLang="ja-JP"/>
              <a:t>Shinbori+, IHDEA2023, October 13, 2023</a:t>
            </a:r>
            <a:endParaRPr kumimoji="1" lang="ja-JP" altLang="en-US"/>
          </a:p>
        </p:txBody>
      </p:sp>
      <p:sp>
        <p:nvSpPr>
          <p:cNvPr id="4" name="タイトル 3">
            <a:extLst>
              <a:ext uri="{FF2B5EF4-FFF2-40B4-BE49-F238E27FC236}">
                <a16:creationId xmlns:a16="http://schemas.microsoft.com/office/drawing/2014/main" id="{E466A09A-2C1B-355F-0E9C-3445C427A9CD}"/>
              </a:ext>
            </a:extLst>
          </p:cNvPr>
          <p:cNvSpPr>
            <a:spLocks noGrp="1"/>
          </p:cNvSpPr>
          <p:nvPr>
            <p:ph type="title"/>
          </p:nvPr>
        </p:nvSpPr>
        <p:spPr/>
        <p:txBody>
          <a:bodyPr/>
          <a:lstStyle/>
          <a:p>
            <a:r>
              <a:rPr kumimoji="1" lang="en-US" altLang="ja-JP" sz="2400" dirty="0">
                <a:latin typeface="Spica Neue" panose="02000503000000000000" pitchFamily="2" charset="-128"/>
                <a:ea typeface="Spica Neue" panose="02000503000000000000" pitchFamily="2" charset="-128"/>
                <a:cs typeface="Spica Neue" panose="02000503000000000000" pitchFamily="2" charset="-128"/>
              </a:rPr>
              <a:t>3. </a:t>
            </a:r>
            <a:r>
              <a:rPr lang="en-US" altLang="ja-JP" sz="2400" dirty="0">
                <a:latin typeface="Spica Neue" panose="02000503000000000000" pitchFamily="2" charset="-128"/>
                <a:ea typeface="Spica Neue" panose="02000503000000000000" pitchFamily="2" charset="-128"/>
                <a:cs typeface="Spica Neue" panose="02000503000000000000" pitchFamily="2" charset="-128"/>
              </a:rPr>
              <a:t>Feedback to the SPASE 2.6.0 model</a:t>
            </a:r>
            <a:endParaRPr kumimoji="1" lang="ja-JP" altLang="en-US" sz="2400" dirty="0"/>
          </a:p>
        </p:txBody>
      </p:sp>
      <p:sp>
        <p:nvSpPr>
          <p:cNvPr id="5" name="テキスト ボックス 4">
            <a:extLst>
              <a:ext uri="{FF2B5EF4-FFF2-40B4-BE49-F238E27FC236}">
                <a16:creationId xmlns:a16="http://schemas.microsoft.com/office/drawing/2014/main" id="{C0D82384-5DCA-F3D6-F30F-C958AAF32412}"/>
              </a:ext>
            </a:extLst>
          </p:cNvPr>
          <p:cNvSpPr txBox="1"/>
          <p:nvPr/>
        </p:nvSpPr>
        <p:spPr bwMode="auto">
          <a:xfrm>
            <a:off x="251520" y="836712"/>
            <a:ext cx="8784976" cy="792088"/>
          </a:xfrm>
          <a:prstGeom prst="rect">
            <a:avLst/>
          </a:prstGeom>
          <a:noFill/>
          <a:ln w="9525">
            <a:noFill/>
            <a:miter lim="800000"/>
            <a:headEnd/>
            <a:tailEnd/>
          </a:ln>
          <a:effectLst/>
        </p:spPr>
        <p:txBody>
          <a:bodyPr wrap="square" lIns="36000" tIns="36000" rIns="36000" bIns="36000" rtlCol="0" anchor="t" anchorCtr="0">
            <a:prstTxWarp prst="textNoShape">
              <a:avLst/>
            </a:prstTxWarp>
            <a:noAutofit/>
          </a:bodyPr>
          <a:lstStyle/>
          <a:p>
            <a:pPr marL="539750" indent="-539750">
              <a:spcBef>
                <a:spcPts val="600"/>
              </a:spcBef>
            </a:pPr>
            <a:r>
              <a:rPr lang="en-US" altLang="ja-JP" sz="2400" dirty="0">
                <a:solidFill>
                  <a:srgbClr val="006600"/>
                </a:solidFill>
                <a:latin typeface="Spica Neue" panose="02000503000000000000" pitchFamily="2" charset="-128"/>
                <a:ea typeface="Spica Neue" panose="02000503000000000000" pitchFamily="2" charset="-128"/>
                <a:cs typeface="Spica Neue" panose="02000503000000000000" pitchFamily="2" charset="-128"/>
              </a:rPr>
              <a:t>3.1 Questions/comments to adopt the SPASE 2.6.0 model to GAIA simulation data </a:t>
            </a:r>
          </a:p>
        </p:txBody>
      </p:sp>
      <p:sp>
        <p:nvSpPr>
          <p:cNvPr id="6" name="テキスト ボックス 5">
            <a:extLst>
              <a:ext uri="{FF2B5EF4-FFF2-40B4-BE49-F238E27FC236}">
                <a16:creationId xmlns:a16="http://schemas.microsoft.com/office/drawing/2014/main" id="{A5D6C071-C497-9E41-0939-F18D43D78D24}"/>
              </a:ext>
            </a:extLst>
          </p:cNvPr>
          <p:cNvSpPr txBox="1"/>
          <p:nvPr/>
        </p:nvSpPr>
        <p:spPr bwMode="auto">
          <a:xfrm>
            <a:off x="259340" y="1632500"/>
            <a:ext cx="8656059" cy="369332"/>
          </a:xfrm>
          <a:prstGeom prst="rect">
            <a:avLst/>
          </a:prstGeom>
          <a:noFill/>
          <a:ln w="9525">
            <a:noFill/>
            <a:miter lim="800000"/>
            <a:headEnd/>
            <a:tailEnd/>
          </a:ln>
          <a:effectLst/>
        </p:spPr>
        <p:txBody>
          <a:bodyPr wrap="square">
            <a:spAutoFit/>
          </a:bodyPr>
          <a:lstStyle/>
          <a:p>
            <a:pPr>
              <a:spcBef>
                <a:spcPts val="600"/>
              </a:spcBef>
            </a:pPr>
            <a:r>
              <a:rPr lang="ja-JP" altLang="en-US" dirty="0">
                <a:latin typeface="Spica Neue" panose="02000503000000000000" pitchFamily="2" charset="-128"/>
                <a:ea typeface="Spica Neue" panose="02000503000000000000" pitchFamily="2" charset="-128"/>
                <a:cs typeface="Spica Neue" panose="02000503000000000000" pitchFamily="2" charset="-128"/>
              </a:rPr>
              <a:t>(2) </a:t>
            </a:r>
            <a:r>
              <a:rPr lang="en-US" altLang="ja-JP"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Necessity to add some new v</a:t>
            </a:r>
            <a:r>
              <a:rPr lang="ja-JP" altLang="en-US"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ocabulary of Model/ModelType</a:t>
            </a:r>
            <a:r>
              <a:rPr lang="en-US" altLang="ja-JP" dirty="0">
                <a:solidFill>
                  <a:srgbClr val="FF0000"/>
                </a:solidFill>
                <a:latin typeface="Spica Neue" panose="02000503000000000000" pitchFamily="2" charset="-128"/>
                <a:ea typeface="Spica Neue" panose="02000503000000000000" pitchFamily="2" charset="-128"/>
                <a:cs typeface="Spica Neue" panose="02000503000000000000" pitchFamily="2" charset="-128"/>
              </a:rPr>
              <a:t>, etc.</a:t>
            </a:r>
            <a:endParaRPr lang="ja-JP" altLang="en-US" dirty="0">
              <a:solidFill>
                <a:srgbClr val="FF0000"/>
              </a:solidFill>
              <a:latin typeface="Spica Neue" panose="02000503000000000000" pitchFamily="2" charset="-128"/>
              <a:ea typeface="Spica Neue" panose="02000503000000000000" pitchFamily="2" charset="-128"/>
              <a:cs typeface="Spica Neue" panose="02000503000000000000" pitchFamily="2" charset="-128"/>
            </a:endParaRPr>
          </a:p>
        </p:txBody>
      </p:sp>
      <p:sp>
        <p:nvSpPr>
          <p:cNvPr id="7" name="テキスト ボックス 6">
            <a:extLst>
              <a:ext uri="{FF2B5EF4-FFF2-40B4-BE49-F238E27FC236}">
                <a16:creationId xmlns:a16="http://schemas.microsoft.com/office/drawing/2014/main" id="{F644FF97-DC26-FB1C-B540-34F6538D4995}"/>
              </a:ext>
            </a:extLst>
          </p:cNvPr>
          <p:cNvSpPr txBox="1"/>
          <p:nvPr/>
        </p:nvSpPr>
        <p:spPr bwMode="auto">
          <a:xfrm>
            <a:off x="539552" y="2053297"/>
            <a:ext cx="2736304" cy="369332"/>
          </a:xfrm>
          <a:prstGeom prst="rect">
            <a:avLst/>
          </a:prstGeom>
          <a:noFill/>
          <a:ln w="9525">
            <a:noFill/>
            <a:miter lim="800000"/>
            <a:headEnd/>
            <a:tailEnd/>
          </a:ln>
          <a:effectLst/>
        </p:spPr>
        <p:txBody>
          <a:bodyPr wrap="square">
            <a:spAutoFit/>
          </a:bodyPr>
          <a:lstStyle/>
          <a:p>
            <a:r>
              <a:rPr lang="en-US" altLang="ja-JP" sz="1800" dirty="0">
                <a:latin typeface="Spica Neue" panose="02000503000000000000" pitchFamily="2" charset="-128"/>
                <a:ea typeface="Spica Neue" panose="02000503000000000000" pitchFamily="2" charset="-128"/>
                <a:cs typeface="Spica Neue" panose="02000503000000000000" pitchFamily="2" charset="-128"/>
                <a:sym typeface="Wingdings" panose="05000000000000000000" pitchFamily="2" charset="2"/>
              </a:rPr>
              <a:t>[Proposal for s</a:t>
            </a:r>
            <a:r>
              <a:rPr lang="en-US" altLang="ja-JP" dirty="0">
                <a:latin typeface="Spica Neue" panose="02000503000000000000" pitchFamily="2" charset="-128"/>
                <a:ea typeface="Spica Neue" panose="02000503000000000000" pitchFamily="2" charset="-128"/>
                <a:cs typeface="Spica Neue" panose="02000503000000000000" pitchFamily="2" charset="-128"/>
                <a:sym typeface="Wingdings" panose="05000000000000000000" pitchFamily="2" charset="2"/>
              </a:rPr>
              <a:t>olution</a:t>
            </a:r>
            <a:r>
              <a:rPr lang="en-US" altLang="ja-JP" sz="1800" dirty="0">
                <a:latin typeface="Spica Neue" panose="02000503000000000000" pitchFamily="2" charset="-128"/>
                <a:ea typeface="Spica Neue" panose="02000503000000000000" pitchFamily="2" charset="-128"/>
                <a:cs typeface="Spica Neue" panose="02000503000000000000" pitchFamily="2" charset="-128"/>
                <a:sym typeface="Wingdings" panose="05000000000000000000" pitchFamily="2" charset="2"/>
              </a:rPr>
              <a:t>]</a:t>
            </a:r>
            <a:endParaRPr lang="ja-JP" altLang="en-US" sz="1800" dirty="0"/>
          </a:p>
        </p:txBody>
      </p:sp>
      <p:sp>
        <p:nvSpPr>
          <p:cNvPr id="8" name="テキスト ボックス 7">
            <a:extLst>
              <a:ext uri="{FF2B5EF4-FFF2-40B4-BE49-F238E27FC236}">
                <a16:creationId xmlns:a16="http://schemas.microsoft.com/office/drawing/2014/main" id="{2A05BE2F-042E-E7D5-43CF-091A922DE4BF}"/>
              </a:ext>
            </a:extLst>
          </p:cNvPr>
          <p:cNvSpPr txBox="1"/>
          <p:nvPr/>
        </p:nvSpPr>
        <p:spPr bwMode="auto">
          <a:xfrm>
            <a:off x="535813" y="2422629"/>
            <a:ext cx="8377088" cy="646331"/>
          </a:xfrm>
          <a:prstGeom prst="rect">
            <a:avLst/>
          </a:prstGeom>
          <a:solidFill>
            <a:srgbClr val="FFFFCC"/>
          </a:solidFill>
          <a:ln w="9525">
            <a:noFill/>
            <a:miter lim="800000"/>
            <a:headEnd/>
            <a:tailEnd/>
          </a:ln>
          <a:effectLst/>
        </p:spPr>
        <p:txBody>
          <a:bodyPr wrap="square">
            <a:spAutoFit/>
          </a:bodyPr>
          <a:lstStyle/>
          <a:p>
            <a:r>
              <a:rPr lang="en-US" altLang="ja-JP" sz="1800" dirty="0">
                <a:latin typeface="Spica Neue" panose="02000503000000000000" pitchFamily="2" charset="-128"/>
                <a:ea typeface="Spica Neue" panose="02000503000000000000" pitchFamily="2" charset="-128"/>
                <a:cs typeface="Spica Neue" panose="02000503000000000000" pitchFamily="2" charset="-128"/>
              </a:rPr>
              <a:t> We send a list of additional terms and their description to the SPASE developer team after discussion with the GAIA developer team as follows.</a:t>
            </a:r>
            <a:endParaRPr lang="ja-JP" altLang="en-US" dirty="0"/>
          </a:p>
        </p:txBody>
      </p:sp>
      <p:sp>
        <p:nvSpPr>
          <p:cNvPr id="10" name="テキスト ボックス 9">
            <a:extLst>
              <a:ext uri="{FF2B5EF4-FFF2-40B4-BE49-F238E27FC236}">
                <a16:creationId xmlns:a16="http://schemas.microsoft.com/office/drawing/2014/main" id="{4379AF71-8CA4-6265-CEA1-DDA4BB71EEA8}"/>
              </a:ext>
            </a:extLst>
          </p:cNvPr>
          <p:cNvSpPr txBox="1"/>
          <p:nvPr/>
        </p:nvSpPr>
        <p:spPr bwMode="auto">
          <a:xfrm>
            <a:off x="526913" y="3170862"/>
            <a:ext cx="8385988" cy="2292935"/>
          </a:xfrm>
          <a:prstGeom prst="rect">
            <a:avLst/>
          </a:prstGeom>
          <a:solidFill>
            <a:srgbClr val="CCFFFF"/>
          </a:solidFill>
          <a:ln w="9525">
            <a:noFill/>
            <a:miter lim="800000"/>
            <a:headEnd/>
            <a:tailEnd/>
          </a:ln>
          <a:effectLst/>
        </p:spPr>
        <p:txBody>
          <a:bodyPr wrap="square">
            <a:spAutoFit/>
          </a:bodyPr>
          <a:lstStyle/>
          <a:p>
            <a:pPr>
              <a:spcBef>
                <a:spcPts val="600"/>
              </a:spcBef>
            </a:pPr>
            <a:r>
              <a:rPr lang="en-US" altLang="ja-JP" sz="1600" dirty="0"/>
              <a:t>For example,</a:t>
            </a:r>
          </a:p>
          <a:p>
            <a:pPr marL="1881188" indent="-1881188">
              <a:spcBef>
                <a:spcPts val="600"/>
              </a:spcBef>
            </a:pPr>
            <a:r>
              <a:rPr lang="ja-JP" altLang="en-US" sz="1600" dirty="0"/>
              <a:t>“IonNeutralFluid” </a:t>
            </a:r>
            <a:r>
              <a:rPr lang="en-US" altLang="ja-JP" sz="1600" dirty="0"/>
              <a:t>---</a:t>
            </a:r>
            <a:r>
              <a:rPr lang="ja-JP" altLang="en-US" sz="1600" dirty="0"/>
              <a:t>“A </a:t>
            </a:r>
            <a:r>
              <a:rPr lang="en-US" altLang="ja-JP" sz="1600" dirty="0"/>
              <a:t>physical </a:t>
            </a:r>
            <a:r>
              <a:rPr lang="ja-JP" altLang="en-US" sz="1600" dirty="0"/>
              <a:t>model </a:t>
            </a:r>
            <a:r>
              <a:rPr lang="en-US" altLang="ja-JP" sz="1600" dirty="0"/>
              <a:t>to describe</a:t>
            </a:r>
            <a:r>
              <a:rPr lang="ja-JP" altLang="en-US" sz="1600" dirty="0"/>
              <a:t> </a:t>
            </a:r>
            <a:r>
              <a:rPr lang="en-US" altLang="ja-JP" sz="1600" dirty="0"/>
              <a:t>the </a:t>
            </a:r>
            <a:r>
              <a:rPr lang="ja-JP" altLang="en-US" sz="1600" dirty="0"/>
              <a:t>fluid motion of neutral and ion </a:t>
            </a:r>
            <a:r>
              <a:rPr lang="en-US" altLang="ja-JP" sz="1600" dirty="0"/>
              <a:t>in partially ionized plasma</a:t>
            </a:r>
            <a:r>
              <a:rPr lang="ja-JP" altLang="en-US" sz="1600" dirty="0"/>
              <a:t>”</a:t>
            </a:r>
          </a:p>
          <a:p>
            <a:pPr marL="989013" indent="-989013">
              <a:spcBef>
                <a:spcPts val="600"/>
              </a:spcBef>
            </a:pPr>
            <a:r>
              <a:rPr lang="ja-JP" altLang="en-US" sz="1600" dirty="0"/>
              <a:t>“GCM</a:t>
            </a:r>
            <a:r>
              <a:rPr lang="en-US" altLang="ja-JP" sz="1600" dirty="0"/>
              <a:t>”----</a:t>
            </a:r>
            <a:r>
              <a:rPr lang="ja-JP" altLang="en-US" sz="1600" dirty="0"/>
              <a:t> </a:t>
            </a:r>
            <a:r>
              <a:rPr lang="en-US" altLang="ja-JP" sz="1600" dirty="0"/>
              <a:t>“</a:t>
            </a:r>
            <a:r>
              <a:rPr lang="ja-JP" altLang="en-US" sz="1600" dirty="0"/>
              <a:t>Mathematical models representing physical processes of the atmosphere and/or ocean” </a:t>
            </a:r>
            <a:endParaRPr lang="en-US" altLang="ja-JP" sz="1600" dirty="0"/>
          </a:p>
          <a:p>
            <a:pPr marL="2244725" indent="-2244725">
              <a:spcBef>
                <a:spcPts val="600"/>
              </a:spcBef>
            </a:pPr>
            <a:r>
              <a:rPr lang="ja-JP" altLang="en-US" sz="1600" dirty="0"/>
              <a:t>“NonHydroDynamics</a:t>
            </a:r>
            <a:r>
              <a:rPr lang="en-US" altLang="ja-JP" sz="1600" dirty="0"/>
              <a:t>”---”</a:t>
            </a:r>
            <a:r>
              <a:rPr lang="ja-JP" altLang="en-US" sz="1600" dirty="0"/>
              <a:t>Mathematical models representing physical processes of the atmosphere and/or ocean, without assuming hydrostatic equilibrium”</a:t>
            </a:r>
          </a:p>
        </p:txBody>
      </p:sp>
      <p:sp>
        <p:nvSpPr>
          <p:cNvPr id="11" name="テキスト ボックス 10">
            <a:extLst>
              <a:ext uri="{FF2B5EF4-FFF2-40B4-BE49-F238E27FC236}">
                <a16:creationId xmlns:a16="http://schemas.microsoft.com/office/drawing/2014/main" id="{FA800B89-F756-68B1-B929-E07D00B24A19}"/>
              </a:ext>
            </a:extLst>
          </p:cNvPr>
          <p:cNvSpPr txBox="1"/>
          <p:nvPr/>
        </p:nvSpPr>
        <p:spPr bwMode="auto">
          <a:xfrm>
            <a:off x="518611" y="5572163"/>
            <a:ext cx="8377088" cy="646331"/>
          </a:xfrm>
          <a:prstGeom prst="rect">
            <a:avLst/>
          </a:prstGeom>
          <a:noFill/>
          <a:ln w="9525">
            <a:noFill/>
            <a:miter lim="800000"/>
            <a:headEnd/>
            <a:tailEnd/>
          </a:ln>
          <a:effectLst/>
        </p:spPr>
        <p:txBody>
          <a:bodyPr wrap="square">
            <a:spAutoFit/>
          </a:bodyPr>
          <a:lstStyle/>
          <a:p>
            <a:r>
              <a:rPr lang="en-US" altLang="ja-JP" sz="1800" dirty="0">
                <a:latin typeface="Spica Neue" panose="02000503000000000000" pitchFamily="2" charset="-128"/>
                <a:ea typeface="Spica Neue" panose="02000503000000000000" pitchFamily="2" charset="-128"/>
                <a:cs typeface="Spica Neue" panose="02000503000000000000" pitchFamily="2" charset="-128"/>
              </a:rPr>
              <a:t>By adding new vocabulary used in other research fields, </a:t>
            </a:r>
            <a:r>
              <a:rPr lang="en-US" altLang="ja-JP" sz="1800" dirty="0">
                <a:solidFill>
                  <a:srgbClr val="C00000"/>
                </a:solidFill>
                <a:latin typeface="Spica Neue" panose="02000503000000000000" pitchFamily="2" charset="-128"/>
                <a:ea typeface="Spica Neue" panose="02000503000000000000" pitchFamily="2" charset="-128"/>
                <a:cs typeface="Spica Neue" panose="02000503000000000000" pitchFamily="2" charset="-128"/>
              </a:rPr>
              <a:t>the SPASE metadata model will be </a:t>
            </a:r>
            <a:r>
              <a:rPr lang="en-US" altLang="ja-JP" dirty="0">
                <a:solidFill>
                  <a:srgbClr val="C00000"/>
                </a:solidFill>
                <a:latin typeface="Spica Neue" panose="02000503000000000000" pitchFamily="2" charset="-128"/>
                <a:ea typeface="Spica Neue" panose="02000503000000000000" pitchFamily="2" charset="-128"/>
                <a:cs typeface="Spica Neue" panose="02000503000000000000" pitchFamily="2" charset="-128"/>
              </a:rPr>
              <a:t>useful for interdisciplinary research data search</a:t>
            </a:r>
            <a:r>
              <a:rPr lang="en-US" altLang="ja-JP" sz="1800" dirty="0">
                <a:latin typeface="Spica Neue" panose="02000503000000000000" pitchFamily="2" charset="-128"/>
                <a:ea typeface="Spica Neue" panose="02000503000000000000" pitchFamily="2" charset="-128"/>
                <a:cs typeface="Spica Neue" panose="02000503000000000000" pitchFamily="2" charset="-128"/>
              </a:rPr>
              <a:t>.</a:t>
            </a:r>
            <a:endParaRPr lang="ja-JP" altLang="en-US" dirty="0"/>
          </a:p>
        </p:txBody>
      </p:sp>
    </p:spTree>
    <p:extLst>
      <p:ext uri="{BB962C8B-B14F-4D97-AF65-F5344CB8AC3E}">
        <p14:creationId xmlns:p14="http://schemas.microsoft.com/office/powerpoint/2010/main" val="36727964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IUGONET">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ヒラギノ角ゴ Pro W6"/>
        <a:ea typeface="ヒラギノ角ゴ Pro W6"/>
        <a:cs typeface="ヒラギノ角ゴ Pro W6"/>
      </a:majorFont>
      <a:minorFont>
        <a:latin typeface="Arial"/>
        <a:ea typeface="ヒラギノ角ゴ Pro W6"/>
        <a:cs typeface="ヒラギノ角ゴ Pro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cstate="print"/>
          <a:stretch>
            <a:fillRect/>
          </a:stretch>
        </a:blipFill>
      </a:spPr>
      <a:bodyPr wrap="square" lIns="0" tIns="0" rIns="0" bIns="0" rtlCol="0" anchor="ctr" anchorCtr="0"/>
      <a:lstStyle>
        <a:defPPr marL="34291" algn="ctr">
          <a:tabLst>
            <a:tab pos="880156" algn="l"/>
          </a:tabLst>
          <a:defRPr sz="1400" dirty="0">
            <a:cs typeface="Comic Sans M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lnDef>
    <a:txDef>
      <a:spPr bwMode="auto">
        <a:noFill/>
        <a:ln w="9525">
          <a:noFill/>
          <a:miter lim="800000"/>
          <a:headEnd/>
          <a:tailEnd/>
        </a:ln>
        <a:effectLst/>
      </a:spPr>
      <a:bodyPr wrap="square" lIns="36000" tIns="36000" rIns="36000" bIns="36000" rtlCol="0" anchor="ctr" anchorCtr="1">
        <a:prstTxWarp prst="textNoShape">
          <a:avLst/>
        </a:prstTxWarp>
        <a:normAutofit/>
      </a:bodyPr>
      <a:lstStyle>
        <a:defPPr>
          <a:spcBef>
            <a:spcPct val="50000"/>
          </a:spcBef>
          <a:defRPr kumimoji="1" sz="2000" b="1" dirty="0" smtClean="0"/>
        </a:defPPr>
      </a:lstStyle>
    </a:tx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UGONET" id="{DBAED81E-50E7-4BEC-8250-F36739D9B994}" vid="{AF2DC5B3-A3E7-43D2-9FD7-6FB5F24DCA8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143510</TotalTime>
  <Words>1291</Words>
  <Application>Microsoft Office PowerPoint</Application>
  <PresentationFormat>画面に合わせる (4:3)</PresentationFormat>
  <Paragraphs>137</Paragraphs>
  <Slides>11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Spica Neue</vt:lpstr>
      <vt:lpstr>ヒラギノ角ゴ Pro W6</vt:lpstr>
      <vt:lpstr>Arial</vt:lpstr>
      <vt:lpstr>Calibri</vt:lpstr>
      <vt:lpstr>Wingdings</vt:lpstr>
      <vt:lpstr>IUGONET</vt:lpstr>
      <vt:lpstr>Feedback from IUGONET and other Japanese institutes in implementing SPASE 2.6.0 especially in the field of Thermosphere/Ionosphere </vt:lpstr>
      <vt:lpstr>1. Introduction</vt:lpstr>
      <vt:lpstr>1. Introduction</vt:lpstr>
      <vt:lpstr>2. GAIA model</vt:lpstr>
      <vt:lpstr>2. GAIA model</vt:lpstr>
      <vt:lpstr>2. GAIA model</vt:lpstr>
      <vt:lpstr>3. Feedback to the SPASE 2.6.0 model</vt:lpstr>
      <vt:lpstr>3. Feedback to the SPASE 2.6.0 model</vt:lpstr>
      <vt:lpstr>3. Feedback to the SPASE 2.6.0 model</vt:lpstr>
      <vt:lpstr>3. Feedback to the SPASE 2.6.0 model</vt:lpstr>
      <vt:lpstr>4.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shinbori</dc:creator>
  <cp:lastModifiedBy>atsuki shinbori</cp:lastModifiedBy>
  <cp:revision>968</cp:revision>
  <cp:lastPrinted>2022-05-20T08:49:06Z</cp:lastPrinted>
  <dcterms:created xsi:type="dcterms:W3CDTF">2011-05-13T04:17:47Z</dcterms:created>
  <dcterms:modified xsi:type="dcterms:W3CDTF">2023-10-06T07:05:49Z</dcterms:modified>
</cp:coreProperties>
</file>